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306" r:id="rId3"/>
    <p:sldId id="307" r:id="rId4"/>
    <p:sldId id="308" r:id="rId5"/>
    <p:sldId id="378" r:id="rId6"/>
    <p:sldId id="261" r:id="rId7"/>
    <p:sldId id="384" r:id="rId8"/>
    <p:sldId id="380" r:id="rId9"/>
    <p:sldId id="267" r:id="rId10"/>
    <p:sldId id="310" r:id="rId11"/>
    <p:sldId id="271" r:id="rId12"/>
    <p:sldId id="273" r:id="rId13"/>
    <p:sldId id="274" r:id="rId14"/>
    <p:sldId id="379" r:id="rId15"/>
    <p:sldId id="272" r:id="rId16"/>
    <p:sldId id="385" r:id="rId17"/>
    <p:sldId id="302" r:id="rId18"/>
    <p:sldId id="386" r:id="rId19"/>
    <p:sldId id="275" r:id="rId20"/>
    <p:sldId id="276" r:id="rId21"/>
    <p:sldId id="277" r:id="rId22"/>
    <p:sldId id="382" r:id="rId23"/>
    <p:sldId id="374" r:id="rId24"/>
    <p:sldId id="314" r:id="rId25"/>
    <p:sldId id="328" r:id="rId26"/>
    <p:sldId id="278" r:id="rId27"/>
    <p:sldId id="373" r:id="rId28"/>
    <p:sldId id="315" r:id="rId29"/>
    <p:sldId id="316" r:id="rId30"/>
    <p:sldId id="321" r:id="rId31"/>
    <p:sldId id="323" r:id="rId32"/>
    <p:sldId id="282" r:id="rId33"/>
    <p:sldId id="324" r:id="rId34"/>
    <p:sldId id="401" r:id="rId35"/>
    <p:sldId id="400" r:id="rId36"/>
    <p:sldId id="399" r:id="rId37"/>
    <p:sldId id="398" r:id="rId38"/>
    <p:sldId id="397" r:id="rId39"/>
    <p:sldId id="396" r:id="rId40"/>
    <p:sldId id="283" r:id="rId41"/>
    <p:sldId id="325" r:id="rId42"/>
    <p:sldId id="326" r:id="rId43"/>
    <p:sldId id="327" r:id="rId44"/>
    <p:sldId id="340" r:id="rId45"/>
    <p:sldId id="331" r:id="rId46"/>
    <p:sldId id="369" r:id="rId47"/>
    <p:sldId id="304" r:id="rId48"/>
    <p:sldId id="305" r:id="rId49"/>
  </p:sldIdLst>
  <p:sldSz cx="9144000" cy="5143500" type="screen16x9"/>
  <p:notesSz cx="6858000" cy="9144000"/>
  <p:embeddedFontLst>
    <p:embeddedFont>
      <p:font typeface="Comic Sans MS" panose="030F0702030302020204" pitchFamily="66" charset="0"/>
      <p:regular r:id="rId51"/>
      <p:bold r:id="rId52"/>
      <p:italic r:id="rId53"/>
      <p:boldItalic r:id="rId54"/>
    </p:embeddedFont>
    <p:embeddedFont>
      <p:font typeface="Spectral"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hi Prashant Chaudhari" initials="RC" lastIdx="1" clrIdx="0">
    <p:extLst>
      <p:ext uri="{19B8F6BF-5375-455C-9EA6-DF929625EA0E}">
        <p15:presenceInfo xmlns:p15="http://schemas.microsoft.com/office/powerpoint/2012/main" userId="S::chaudhari.r@northeastern.edu::22d72e40-34bb-4721-9527-c9296e88684d" providerId="AD"/>
      </p:ext>
    </p:extLst>
  </p:cmAuthor>
  <p:cmAuthor id="2" name="Parag Bhingarkar" initials="PB" lastIdx="1" clrIdx="1">
    <p:extLst>
      <p:ext uri="{19B8F6BF-5375-455C-9EA6-DF929625EA0E}">
        <p15:presenceInfo xmlns:p15="http://schemas.microsoft.com/office/powerpoint/2012/main" userId="S::bhingarkar.p@northeastern.edu::6b4b6c71-8206-4ae0-810d-08c959825a41" providerId="AD"/>
      </p:ext>
    </p:extLst>
  </p:cmAuthor>
  <p:cmAuthor id="3" name="Suprita Ganesh" initials="SG" lastIdx="1" clrIdx="2">
    <p:extLst>
      <p:ext uri="{19B8F6BF-5375-455C-9EA6-DF929625EA0E}">
        <p15:presenceInfo xmlns:p15="http://schemas.microsoft.com/office/powerpoint/2012/main" userId="S::ganesh.su@northeastern.edu::afe27e68-e0ad-4813-ad4c-e24979583e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32"/>
    <a:srgbClr val="7755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90534-865E-494A-B532-87BE52017B76}" v="10" dt="2020-06-19T17:21:12.880"/>
    <p1510:client id="{139ADA3C-5BE2-4493-9B62-A9A25E5800E1}" v="146" dt="2020-06-19T23:53:07.850"/>
    <p1510:client id="{13AB0DFA-2E1E-4F11-9575-2C5BEA560945}" v="387" dt="2020-06-20T04:05:59.594"/>
    <p1510:client id="{1E8801E4-F345-4287-A64A-6C0305E86E1A}" v="2" dt="2020-06-18T23:47:45.467"/>
    <p1510:client id="{2222ABCF-DC5B-4119-85C5-681C8A6AFE24}" v="196" dt="2020-06-19T23:08:26.647"/>
    <p1510:client id="{261E1559-3139-42F8-A4F3-960509730710}" v="451" dt="2020-06-19T19:28:57.404"/>
    <p1510:client id="{2A56CDFC-B630-4B73-8A31-4DC33C796B21}" v="617" dt="2020-06-19T17:59:09.201"/>
    <p1510:client id="{2AF83146-1994-436A-98E2-9387BCA7E11A}" v="445" dt="2020-06-19T14:41:07.705"/>
    <p1510:client id="{2D42EA53-564E-4760-A87C-82E113260CFB}" v="628" dt="2020-06-19T19:45:48.217"/>
    <p1510:client id="{2E279DD6-C385-482B-BFC3-28FB799E98AE}" v="218" dt="2020-06-19T17:40:00.136"/>
    <p1510:client id="{308A243C-095E-4AFC-8A65-087D5F1972F0}" v="48" dt="2020-06-19T18:11:39.783"/>
    <p1510:client id="{317A5613-73B4-47C2-8307-99F430689599}" v="241" dt="2020-06-19T17:17:31.909"/>
    <p1510:client id="{39DDB994-9B1A-4C04-9464-E363EF2788AB}" v="26" dt="2020-06-19T22:23:24.993"/>
    <p1510:client id="{3A39AE4A-85E2-4F3B-A4DA-01DB2CE76972}" v="6" dt="2020-06-19T00:26:32.505"/>
    <p1510:client id="{4464C8D2-3005-4A77-B84C-ACD71262D4E9}" v="102" dt="2020-06-18T23:58:32.332"/>
    <p1510:client id="{47351915-F896-4305-8C12-0CE22AC39090}" v="454" dt="2020-06-19T18:08:29.597"/>
    <p1510:client id="{55DDF7D5-4226-40C2-A2FB-63D6B32C9C8C}" v="239" dt="2020-06-19T17:16:13.808"/>
    <p1510:client id="{57FB498A-F2F2-46A9-9574-CB64010E2C29}" v="4" dt="2020-06-18T23:49:52.791"/>
    <p1510:client id="{59C15F4A-24C2-4437-994F-1C5A55CC0662}" v="8" dt="2020-06-20T18:31:52.410"/>
    <p1510:client id="{6103B73F-FF97-4EB6-BA47-7DA04BF6F79E}" v="2" dt="2020-06-20T18:20:36.994"/>
    <p1510:client id="{63C30D58-6854-4266-9E6D-2754D338D729}" v="129" dt="2020-06-19T00:06:08.054"/>
    <p1510:client id="{71E2E657-5345-4A5F-9021-3640B5FE2573}" v="2" dt="2020-06-18T23:41:12.135"/>
    <p1510:client id="{80646524-CEFF-4C3A-B19E-AAF4343EFFEF}" v="29" dt="2020-06-19T23:14:05.868"/>
    <p1510:client id="{835DA6FF-6EB5-43E2-AEEB-DACF37775F86}" v="12" dt="2020-06-19T22:13:10.952"/>
    <p1510:client id="{8531DED5-B50D-46C8-B960-55BCC16A30E1}" v="6" dt="2020-06-19T00:12:03.259"/>
    <p1510:client id="{871AA9D8-529D-4A2C-BB76-BF1E3576F4FD}" v="2" dt="2020-06-20T13:00:13.982"/>
    <p1510:client id="{8CFD6F51-10AE-452C-9A30-5C94AF918189}" v="101" dt="2020-06-19T14:48:07.673"/>
    <p1510:client id="{93BB485D-FC73-44E5-AA86-5E2115BA1924}" v="329" dt="2020-06-19T16:34:22.232"/>
    <p1510:client id="{99428ABA-2C9E-46A6-8F88-71AF7B63C07F}" v="2" dt="2020-06-19T17:19:18.202"/>
    <p1510:client id="{9D10A325-BB71-4A45-ADE0-C1E6C49A3150}" v="158" dt="2020-06-19T15:41:31.618"/>
    <p1510:client id="{A059E44F-5E66-43B4-B271-38B8974B82BC}" v="22" dt="2020-06-20T20:24:42.603"/>
    <p1510:client id="{A9AF770B-5DB9-4E26-9107-720FA75A5997}" v="35" dt="2020-06-19T22:45:05.685"/>
    <p1510:client id="{B3B427C9-6335-421F-BECD-9F260E2CBDF5}" v="34" dt="2020-06-19T23:06:42.867"/>
    <p1510:client id="{B4A0565A-8ACA-4016-8169-A0440FFFA00F}" v="76" dt="2020-06-19T15:45:38.085"/>
    <p1510:client id="{C8036CFF-C940-4D44-A1AE-8487C3D4D225}" v="7" dt="2020-06-19T23:12:10.480"/>
    <p1510:client id="{CD741BAD-16C8-4648-9BE3-921DB4111A7B}" v="83" dt="2020-06-19T16:10:29.836"/>
    <p1510:client id="{CDBBB687-FA5D-4C36-9C60-603DB233C8BA}" v="491" dt="2020-06-19T00:47:56.863"/>
    <p1510:client id="{CDE824B6-0A10-4B45-B37B-458D27F5081F}" v="25" dt="2020-06-18T23:58:04.430"/>
    <p1510:client id="{D68DF477-B256-4544-AD12-CDC043BF9C54}" v="52" dt="2020-06-20T19:22:59.194"/>
    <p1510:client id="{E6EF33B9-A6C1-46B6-BC9C-D74B09370547}" v="2" dt="2020-06-19T22:43:38.770"/>
    <p1510:client id="{EAE07468-7107-4949-A440-A9E1675771E1}" v="251" dt="2020-06-19T16:35:13.835"/>
    <p1510:client id="{EDFA13BA-06FD-4D38-A8E7-027525428868}" v="49" dt="2020-06-19T00:05:46.555"/>
    <p1510:client id="{F00CD378-39A3-40A5-97B9-F3B8D69DE4E4}" v="146" dt="2020-06-20T00:04:14.826"/>
    <p1510:client id="{F204301F-0314-4298-85BC-8977C7EC2888}" v="82" dt="2020-06-19T00:21:37.964"/>
    <p1510:client id="{F3C75EFE-896A-4B3F-A021-CE689D3032BE}" v="4" dt="2020-06-20T13:46:12.262"/>
    <p1510:client id="{F95BB2DF-B38A-4C60-8BFE-E94C4FFF834E}" v="11" dt="2020-06-20T19:52:20.252"/>
    <p1510:client id="{FC556B1C-1154-42FB-A8E7-04115D97E9CC}" v="45" dt="2020-06-20T02:34:25.904"/>
    <p1510:client id="{FF744C24-B7DA-44E8-AAE0-6BB2CC3E8C8F}" v="53" dt="2020-06-19T23:13:27.028"/>
  </p1510:revLst>
</p1510:revInfo>
</file>

<file path=ppt/tableStyles.xml><?xml version="1.0" encoding="utf-8"?>
<a:tblStyleLst xmlns:a="http://schemas.openxmlformats.org/drawingml/2006/main" def="{4CA05D35-24B8-4AA9-87FB-1F08F6D6A902}">
  <a:tblStyle styleId="{4CA05D35-24B8-4AA9-87FB-1F08F6D6A9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40609C-7635-4C02-85B4-3C71793EDAE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rita Ganesh" userId="S::ganesh.su@northeastern.edu::afe27e68-e0ad-4813-ad4c-e24979583e5a" providerId="AD" clId="Web-{139ADA3C-5BE2-4493-9B62-A9A25E5800E1}"/>
    <pc:docChg chg="modSld">
      <pc:chgData name="Suprita Ganesh" userId="S::ganesh.su@northeastern.edu::afe27e68-e0ad-4813-ad4c-e24979583e5a" providerId="AD" clId="Web-{139ADA3C-5BE2-4493-9B62-A9A25E5800E1}" dt="2020-06-19T23:53:06.896" v="115"/>
      <pc:docMkLst>
        <pc:docMk/>
      </pc:docMkLst>
      <pc:sldChg chg="modSp">
        <pc:chgData name="Suprita Ganesh" userId="S::ganesh.su@northeastern.edu::afe27e68-e0ad-4813-ad4c-e24979583e5a" providerId="AD" clId="Web-{139ADA3C-5BE2-4493-9B62-A9A25E5800E1}" dt="2020-06-19T23:25:10.940" v="44"/>
        <pc:sldMkLst>
          <pc:docMk/>
          <pc:sldMk cId="2704771142" sldId="331"/>
        </pc:sldMkLst>
        <pc:graphicFrameChg chg="mod modGraphic">
          <ac:chgData name="Suprita Ganesh" userId="S::ganesh.su@northeastern.edu::afe27e68-e0ad-4813-ad4c-e24979583e5a" providerId="AD" clId="Web-{139ADA3C-5BE2-4493-9B62-A9A25E5800E1}" dt="2020-06-19T23:25:10.940" v="44"/>
          <ac:graphicFrameMkLst>
            <pc:docMk/>
            <pc:sldMk cId="2704771142" sldId="331"/>
            <ac:graphicFrameMk id="3" creationId="{B484A6B8-B43F-43DA-AAA1-A23A2CEE6900}"/>
          </ac:graphicFrameMkLst>
        </pc:graphicFrameChg>
      </pc:sldChg>
      <pc:sldChg chg="modSp">
        <pc:chgData name="Suprita Ganesh" userId="S::ganesh.su@northeastern.edu::afe27e68-e0ad-4813-ad4c-e24979583e5a" providerId="AD" clId="Web-{139ADA3C-5BE2-4493-9B62-A9A25E5800E1}" dt="2020-06-19T23:53:06.896" v="115"/>
        <pc:sldMkLst>
          <pc:docMk/>
          <pc:sldMk cId="233018505" sldId="334"/>
        </pc:sldMkLst>
        <pc:graphicFrameChg chg="mod modGraphic">
          <ac:chgData name="Suprita Ganesh" userId="S::ganesh.su@northeastern.edu::afe27e68-e0ad-4813-ad4c-e24979583e5a" providerId="AD" clId="Web-{139ADA3C-5BE2-4493-9B62-A9A25E5800E1}" dt="2020-06-19T23:53:06.896" v="115"/>
          <ac:graphicFrameMkLst>
            <pc:docMk/>
            <pc:sldMk cId="233018505" sldId="334"/>
            <ac:graphicFrameMk id="230" creationId="{00000000-0000-0000-0000-000000000000}"/>
          </ac:graphicFrameMkLst>
        </pc:graphicFrameChg>
      </pc:sldChg>
    </pc:docChg>
  </pc:docChgLst>
  <pc:docChgLst>
    <pc:chgData name="Suprita Ganesh" userId="S::ganesh.su@northeastern.edu::afe27e68-e0ad-4813-ad4c-e24979583e5a" providerId="AD" clId="Web-{871AA9D8-529D-4A2C-BB76-BF1E3576F4FD}"/>
    <pc:docChg chg="modSld">
      <pc:chgData name="Suprita Ganesh" userId="S::ganesh.su@northeastern.edu::afe27e68-e0ad-4813-ad4c-e24979583e5a" providerId="AD" clId="Web-{871AA9D8-529D-4A2C-BB76-BF1E3576F4FD}" dt="2020-06-20T13:00:13.904" v="1" actId="14100"/>
      <pc:docMkLst>
        <pc:docMk/>
      </pc:docMkLst>
      <pc:sldChg chg="modSp">
        <pc:chgData name="Suprita Ganesh" userId="S::ganesh.su@northeastern.edu::afe27e68-e0ad-4813-ad4c-e24979583e5a" providerId="AD" clId="Web-{871AA9D8-529D-4A2C-BB76-BF1E3576F4FD}" dt="2020-06-20T13:00:13.904" v="1" actId="14100"/>
        <pc:sldMkLst>
          <pc:docMk/>
          <pc:sldMk cId="3065071499" sldId="383"/>
        </pc:sldMkLst>
        <pc:spChg chg="mod">
          <ac:chgData name="Suprita Ganesh" userId="S::ganesh.su@northeastern.edu::afe27e68-e0ad-4813-ad4c-e24979583e5a" providerId="AD" clId="Web-{871AA9D8-529D-4A2C-BB76-BF1E3576F4FD}" dt="2020-06-20T13:00:13.904" v="1" actId="14100"/>
          <ac:spMkLst>
            <pc:docMk/>
            <pc:sldMk cId="3065071499" sldId="383"/>
            <ac:spMk id="4" creationId="{F196FB2A-88C6-4DAE-9285-6C54D9B24906}"/>
          </ac:spMkLst>
        </pc:spChg>
      </pc:sldChg>
    </pc:docChg>
  </pc:docChgLst>
  <pc:docChgLst>
    <pc:chgData name="Suprita Ganesh" userId="S::ganesh.su@northeastern.edu::afe27e68-e0ad-4813-ad4c-e24979583e5a" providerId="AD" clId="Web-{2AF83146-1994-436A-98E2-9387BCA7E11A}"/>
    <pc:docChg chg="delSld modSld sldOrd">
      <pc:chgData name="Suprita Ganesh" userId="S::ganesh.su@northeastern.edu::afe27e68-e0ad-4813-ad4c-e24979583e5a" providerId="AD" clId="Web-{2AF83146-1994-436A-98E2-9387BCA7E11A}" dt="2020-06-19T14:41:07.705" v="400" actId="20577"/>
      <pc:docMkLst>
        <pc:docMk/>
      </pc:docMkLst>
      <pc:sldChg chg="addSp modSp">
        <pc:chgData name="Suprita Ganesh" userId="S::ganesh.su@northeastern.edu::afe27e68-e0ad-4813-ad4c-e24979583e5a" providerId="AD" clId="Web-{2AF83146-1994-436A-98E2-9387BCA7E11A}" dt="2020-06-19T14:35:08.396" v="349" actId="1076"/>
        <pc:sldMkLst>
          <pc:docMk/>
          <pc:sldMk cId="0" sldId="278"/>
        </pc:sldMkLst>
        <pc:spChg chg="add mod">
          <ac:chgData name="Suprita Ganesh" userId="S::ganesh.su@northeastern.edu::afe27e68-e0ad-4813-ad4c-e24979583e5a" providerId="AD" clId="Web-{2AF83146-1994-436A-98E2-9387BCA7E11A}" dt="2020-06-19T14:35:08.396" v="349" actId="1076"/>
          <ac:spMkLst>
            <pc:docMk/>
            <pc:sldMk cId="0" sldId="278"/>
            <ac:spMk id="3" creationId="{194C42D6-F897-4B8F-8ED8-2BB9BED42F87}"/>
          </ac:spMkLst>
        </pc:spChg>
        <pc:picChg chg="mod">
          <ac:chgData name="Suprita Ganesh" userId="S::ganesh.su@northeastern.edu::afe27e68-e0ad-4813-ad4c-e24979583e5a" providerId="AD" clId="Web-{2AF83146-1994-436A-98E2-9387BCA7E11A}" dt="2020-06-19T14:35:04.646" v="348" actId="14100"/>
          <ac:picMkLst>
            <pc:docMk/>
            <pc:sldMk cId="0" sldId="278"/>
            <ac:picMk id="2" creationId="{34335A5F-E0AC-41D6-8309-7E2B57A719BA}"/>
          </ac:picMkLst>
        </pc:picChg>
      </pc:sldChg>
      <pc:sldChg chg="modSp ord">
        <pc:chgData name="Suprita Ganesh" userId="S::ganesh.su@northeastern.edu::afe27e68-e0ad-4813-ad4c-e24979583e5a" providerId="AD" clId="Web-{2AF83146-1994-436A-98E2-9387BCA7E11A}" dt="2020-06-19T14:31:10.357" v="308"/>
        <pc:sldMkLst>
          <pc:docMk/>
          <pc:sldMk cId="0" sldId="282"/>
        </pc:sldMkLst>
        <pc:graphicFrameChg chg="mod modGraphic">
          <ac:chgData name="Suprita Ganesh" userId="S::ganesh.su@northeastern.edu::afe27e68-e0ad-4813-ad4c-e24979583e5a" providerId="AD" clId="Web-{2AF83146-1994-436A-98E2-9387BCA7E11A}" dt="2020-06-19T14:31:10.357" v="308"/>
          <ac:graphicFrameMkLst>
            <pc:docMk/>
            <pc:sldMk cId="0" sldId="282"/>
            <ac:graphicFrameMk id="230" creationId="{00000000-0000-0000-0000-000000000000}"/>
          </ac:graphicFrameMkLst>
        </pc:graphicFrameChg>
      </pc:sldChg>
      <pc:sldChg chg="addSp modSp ord">
        <pc:chgData name="Suprita Ganesh" userId="S::ganesh.su@northeastern.edu::afe27e68-e0ad-4813-ad4c-e24979583e5a" providerId="AD" clId="Web-{2AF83146-1994-436A-98E2-9387BCA7E11A}" dt="2020-06-19T14:37:25.479" v="368" actId="20577"/>
        <pc:sldMkLst>
          <pc:docMk/>
          <pc:sldMk cId="2031096477" sldId="315"/>
        </pc:sldMkLst>
        <pc:spChg chg="add mod">
          <ac:chgData name="Suprita Ganesh" userId="S::ganesh.su@northeastern.edu::afe27e68-e0ad-4813-ad4c-e24979583e5a" providerId="AD" clId="Web-{2AF83146-1994-436A-98E2-9387BCA7E11A}" dt="2020-06-19T14:37:25.479" v="368" actId="20577"/>
          <ac:spMkLst>
            <pc:docMk/>
            <pc:sldMk cId="2031096477" sldId="315"/>
            <ac:spMk id="3" creationId="{C10543D0-F928-4C78-812A-1A67B62B6361}"/>
          </ac:spMkLst>
        </pc:spChg>
        <pc:picChg chg="mod">
          <ac:chgData name="Suprita Ganesh" userId="S::ganesh.su@northeastern.edu::afe27e68-e0ad-4813-ad4c-e24979583e5a" providerId="AD" clId="Web-{2AF83146-1994-436A-98E2-9387BCA7E11A}" dt="2020-06-19T14:26:12.222" v="192" actId="14100"/>
          <ac:picMkLst>
            <pc:docMk/>
            <pc:sldMk cId="2031096477" sldId="315"/>
            <ac:picMk id="2" creationId="{21D39CF2-2466-4E5F-B86F-92D7B8B66BB1}"/>
          </ac:picMkLst>
        </pc:picChg>
      </pc:sldChg>
      <pc:sldChg chg="addSp modSp">
        <pc:chgData name="Suprita Ganesh" userId="S::ganesh.su@northeastern.edu::afe27e68-e0ad-4813-ad4c-e24979583e5a" providerId="AD" clId="Web-{2AF83146-1994-436A-98E2-9387BCA7E11A}" dt="2020-06-19T14:23:53.421" v="107" actId="14100"/>
        <pc:sldMkLst>
          <pc:docMk/>
          <pc:sldMk cId="2738438277" sldId="316"/>
        </pc:sldMkLst>
        <pc:spChg chg="add mod">
          <ac:chgData name="Suprita Ganesh" userId="S::ganesh.su@northeastern.edu::afe27e68-e0ad-4813-ad4c-e24979583e5a" providerId="AD" clId="Web-{2AF83146-1994-436A-98E2-9387BCA7E11A}" dt="2020-06-19T14:23:48.483" v="104" actId="20577"/>
          <ac:spMkLst>
            <pc:docMk/>
            <pc:sldMk cId="2738438277" sldId="316"/>
            <ac:spMk id="3" creationId="{857D703A-CD82-4795-8435-8D6FCADEA25E}"/>
          </ac:spMkLst>
        </pc:spChg>
        <pc:picChg chg="mod">
          <ac:chgData name="Suprita Ganesh" userId="S::ganesh.su@northeastern.edu::afe27e68-e0ad-4813-ad4c-e24979583e5a" providerId="AD" clId="Web-{2AF83146-1994-436A-98E2-9387BCA7E11A}" dt="2020-06-19T14:23:53.421" v="107" actId="14100"/>
          <ac:picMkLst>
            <pc:docMk/>
            <pc:sldMk cId="2738438277" sldId="316"/>
            <ac:picMk id="2" creationId="{441CF4A1-EB7D-40FD-9F76-9C83307F778D}"/>
          </ac:picMkLst>
        </pc:picChg>
      </pc:sldChg>
      <pc:sldChg chg="modSp">
        <pc:chgData name="Suprita Ganesh" userId="S::ganesh.su@northeastern.edu::afe27e68-e0ad-4813-ad4c-e24979583e5a" providerId="AD" clId="Web-{2AF83146-1994-436A-98E2-9387BCA7E11A}" dt="2020-06-19T14:34:39.567" v="342" actId="20577"/>
        <pc:sldMkLst>
          <pc:docMk/>
          <pc:sldMk cId="3557736555" sldId="323"/>
        </pc:sldMkLst>
        <pc:spChg chg="mod">
          <ac:chgData name="Suprita Ganesh" userId="S::ganesh.su@northeastern.edu::afe27e68-e0ad-4813-ad4c-e24979583e5a" providerId="AD" clId="Web-{2AF83146-1994-436A-98E2-9387BCA7E11A}" dt="2020-06-19T14:34:39.567" v="342" actId="20577"/>
          <ac:spMkLst>
            <pc:docMk/>
            <pc:sldMk cId="3557736555" sldId="323"/>
            <ac:spMk id="3" creationId="{9DC24A2D-AC6B-401B-9B8A-E1F49B4AB712}"/>
          </ac:spMkLst>
        </pc:spChg>
        <pc:picChg chg="mod">
          <ac:chgData name="Suprita Ganesh" userId="S::ganesh.su@northeastern.edu::afe27e68-e0ad-4813-ad4c-e24979583e5a" providerId="AD" clId="Web-{2AF83146-1994-436A-98E2-9387BCA7E11A}" dt="2020-06-19T14:32:01.468" v="339" actId="1076"/>
          <ac:picMkLst>
            <pc:docMk/>
            <pc:sldMk cId="3557736555" sldId="323"/>
            <ac:picMk id="4" creationId="{A6D53EBA-2071-42FF-8455-591020A05FD8}"/>
          </ac:picMkLst>
        </pc:picChg>
      </pc:sldChg>
      <pc:sldChg chg="addSp delSp modSp">
        <pc:chgData name="Suprita Ganesh" userId="S::ganesh.su@northeastern.edu::afe27e68-e0ad-4813-ad4c-e24979583e5a" providerId="AD" clId="Web-{2AF83146-1994-436A-98E2-9387BCA7E11A}" dt="2020-06-19T14:29:00.915" v="289"/>
        <pc:sldMkLst>
          <pc:docMk/>
          <pc:sldMk cId="4280711764" sldId="326"/>
        </pc:sldMkLst>
        <pc:graphicFrameChg chg="add mod modGraphic">
          <ac:chgData name="Suprita Ganesh" userId="S::ganesh.su@northeastern.edu::afe27e68-e0ad-4813-ad4c-e24979583e5a" providerId="AD" clId="Web-{2AF83146-1994-436A-98E2-9387BCA7E11A}" dt="2020-06-19T14:29:00.915" v="289"/>
          <ac:graphicFrameMkLst>
            <pc:docMk/>
            <pc:sldMk cId="4280711764" sldId="326"/>
            <ac:graphicFrameMk id="2" creationId="{49B5D55A-D531-4AA0-9578-9B7195030A66}"/>
          </ac:graphicFrameMkLst>
        </pc:graphicFrameChg>
        <pc:graphicFrameChg chg="del">
          <ac:chgData name="Suprita Ganesh" userId="S::ganesh.su@northeastern.edu::afe27e68-e0ad-4813-ad4c-e24979583e5a" providerId="AD" clId="Web-{2AF83146-1994-436A-98E2-9387BCA7E11A}" dt="2020-06-19T14:28:47.055" v="264"/>
          <ac:graphicFrameMkLst>
            <pc:docMk/>
            <pc:sldMk cId="4280711764" sldId="326"/>
            <ac:graphicFrameMk id="230" creationId="{00000000-0000-0000-0000-000000000000}"/>
          </ac:graphicFrameMkLst>
        </pc:graphicFrameChg>
      </pc:sldChg>
      <pc:sldChg chg="addSp delSp modSp">
        <pc:chgData name="Suprita Ganesh" userId="S::ganesh.su@northeastern.edu::afe27e68-e0ad-4813-ad4c-e24979583e5a" providerId="AD" clId="Web-{2AF83146-1994-436A-98E2-9387BCA7E11A}" dt="2020-06-19T14:41:07.705" v="399" actId="20577"/>
        <pc:sldMkLst>
          <pc:docMk/>
          <pc:sldMk cId="145127502" sldId="328"/>
        </pc:sldMkLst>
        <pc:spChg chg="mod">
          <ac:chgData name="Suprita Ganesh" userId="S::ganesh.su@northeastern.edu::afe27e68-e0ad-4813-ad4c-e24979583e5a" providerId="AD" clId="Web-{2AF83146-1994-436A-98E2-9387BCA7E11A}" dt="2020-06-19T14:25:04.642" v="160" actId="20577"/>
          <ac:spMkLst>
            <pc:docMk/>
            <pc:sldMk cId="145127502" sldId="328"/>
            <ac:spMk id="2" creationId="{8FA66C93-EE40-4E03-9EAA-C4D1B1DA3C83}"/>
          </ac:spMkLst>
        </pc:spChg>
        <pc:spChg chg="del mod">
          <ac:chgData name="Suprita Ganesh" userId="S::ganesh.su@northeastern.edu::afe27e68-e0ad-4813-ad4c-e24979583e5a" providerId="AD" clId="Web-{2AF83146-1994-436A-98E2-9387BCA7E11A}" dt="2020-06-19T14:19:02.255" v="39"/>
          <ac:spMkLst>
            <pc:docMk/>
            <pc:sldMk cId="145127502" sldId="328"/>
            <ac:spMk id="9" creationId="{5850C5B9-7AB6-4F60-B815-ECC2FE3D7FEA}"/>
          </ac:spMkLst>
        </pc:spChg>
        <pc:spChg chg="add del mod">
          <ac:chgData name="Suprita Ganesh" userId="S::ganesh.su@northeastern.edu::afe27e68-e0ad-4813-ad4c-e24979583e5a" providerId="AD" clId="Web-{2AF83146-1994-436A-98E2-9387BCA7E11A}" dt="2020-06-19T14:20:47.852" v="49"/>
          <ac:spMkLst>
            <pc:docMk/>
            <pc:sldMk cId="145127502" sldId="328"/>
            <ac:spMk id="10" creationId="{D74974AF-CDDB-4B28-9B0E-A7C13650D1BA}"/>
          </ac:spMkLst>
        </pc:spChg>
        <pc:spChg chg="add mod">
          <ac:chgData name="Suprita Ganesh" userId="S::ganesh.su@northeastern.edu::afe27e68-e0ad-4813-ad4c-e24979583e5a" providerId="AD" clId="Web-{2AF83146-1994-436A-98E2-9387BCA7E11A}" dt="2020-06-19T14:41:07.705" v="399" actId="20577"/>
          <ac:spMkLst>
            <pc:docMk/>
            <pc:sldMk cId="145127502" sldId="328"/>
            <ac:spMk id="11" creationId="{3A15E2D0-96A0-4ABC-AE1E-FFB718AA6518}"/>
          </ac:spMkLst>
        </pc:spChg>
      </pc:sldChg>
      <pc:sldChg chg="addSp delSp modSp">
        <pc:chgData name="Suprita Ganesh" userId="S::ganesh.su@northeastern.edu::afe27e68-e0ad-4813-ad4c-e24979583e5a" providerId="AD" clId="Web-{2AF83146-1994-436A-98E2-9387BCA7E11A}" dt="2020-06-19T14:28:32.196" v="263"/>
        <pc:sldMkLst>
          <pc:docMk/>
          <pc:sldMk cId="2704771142" sldId="331"/>
        </pc:sldMkLst>
        <pc:graphicFrameChg chg="add del">
          <ac:chgData name="Suprita Ganesh" userId="S::ganesh.su@northeastern.edu::afe27e68-e0ad-4813-ad4c-e24979583e5a" providerId="AD" clId="Web-{2AF83146-1994-436A-98E2-9387BCA7E11A}" dt="2020-06-19T14:28:06.226" v="245"/>
          <ac:graphicFrameMkLst>
            <pc:docMk/>
            <pc:sldMk cId="2704771142" sldId="331"/>
            <ac:graphicFrameMk id="2" creationId="{5BE5F22E-E1D7-45BF-9F72-3E8DEC760E00}"/>
          </ac:graphicFrameMkLst>
        </pc:graphicFrameChg>
        <pc:graphicFrameChg chg="add mod modGraphic">
          <ac:chgData name="Suprita Ganesh" userId="S::ganesh.su@northeastern.edu::afe27e68-e0ad-4813-ad4c-e24979583e5a" providerId="AD" clId="Web-{2AF83146-1994-436A-98E2-9387BCA7E11A}" dt="2020-06-19T14:28:32.196" v="263"/>
          <ac:graphicFrameMkLst>
            <pc:docMk/>
            <pc:sldMk cId="2704771142" sldId="331"/>
            <ac:graphicFrameMk id="3" creationId="{B484A6B8-B43F-43DA-AAA1-A23A2CEE6900}"/>
          </ac:graphicFrameMkLst>
        </pc:graphicFrameChg>
        <pc:graphicFrameChg chg="del mod modGraphic">
          <ac:chgData name="Suprita Ganesh" userId="S::ganesh.su@northeastern.edu::afe27e68-e0ad-4813-ad4c-e24979583e5a" providerId="AD" clId="Web-{2AF83146-1994-436A-98E2-9387BCA7E11A}" dt="2020-06-19T14:28:15.289" v="248"/>
          <ac:graphicFrameMkLst>
            <pc:docMk/>
            <pc:sldMk cId="2704771142" sldId="331"/>
            <ac:graphicFrameMk id="230" creationId="{00000000-0000-0000-0000-000000000000}"/>
          </ac:graphicFrameMkLst>
        </pc:graphicFrameChg>
      </pc:sldChg>
      <pc:sldChg chg="ord">
        <pc:chgData name="Suprita Ganesh" userId="S::ganesh.su@northeastern.edu::afe27e68-e0ad-4813-ad4c-e24979583e5a" providerId="AD" clId="Web-{2AF83146-1994-436A-98E2-9387BCA7E11A}" dt="2020-06-19T14:36:15.649" v="353"/>
        <pc:sldMkLst>
          <pc:docMk/>
          <pc:sldMk cId="3303255004" sldId="348"/>
        </pc:sldMkLst>
      </pc:sldChg>
      <pc:sldChg chg="ord">
        <pc:chgData name="Suprita Ganesh" userId="S::ganesh.su@northeastern.edu::afe27e68-e0ad-4813-ad4c-e24979583e5a" providerId="AD" clId="Web-{2AF83146-1994-436A-98E2-9387BCA7E11A}" dt="2020-06-19T14:36:06.258" v="352"/>
        <pc:sldMkLst>
          <pc:docMk/>
          <pc:sldMk cId="3738720074" sldId="350"/>
        </pc:sldMkLst>
      </pc:sldChg>
      <pc:sldChg chg="delSp modSp del">
        <pc:chgData name="Suprita Ganesh" userId="S::ganesh.su@northeastern.edu::afe27e68-e0ad-4813-ad4c-e24979583e5a" providerId="AD" clId="Web-{2AF83146-1994-436A-98E2-9387BCA7E11A}" dt="2020-06-19T14:26:22.613" v="195"/>
        <pc:sldMkLst>
          <pc:docMk/>
          <pc:sldMk cId="3901978095" sldId="353"/>
        </pc:sldMkLst>
        <pc:spChg chg="del mod">
          <ac:chgData name="Suprita Ganesh" userId="S::ganesh.su@northeastern.edu::afe27e68-e0ad-4813-ad4c-e24979583e5a" providerId="AD" clId="Web-{2AF83146-1994-436A-98E2-9387BCA7E11A}" dt="2020-06-19T14:26:00.034" v="189"/>
          <ac:spMkLst>
            <pc:docMk/>
            <pc:sldMk cId="3901978095" sldId="353"/>
            <ac:spMk id="2" creationId="{87673BF3-F686-4F56-8742-FC1BA998FAA4}"/>
          </ac:spMkLst>
        </pc:spChg>
        <pc:spChg chg="mod">
          <ac:chgData name="Suprita Ganesh" userId="S::ganesh.su@northeastern.edu::afe27e68-e0ad-4813-ad4c-e24979583e5a" providerId="AD" clId="Web-{2AF83146-1994-436A-98E2-9387BCA7E11A}" dt="2020-06-19T14:25:44.299" v="169" actId="20577"/>
          <ac:spMkLst>
            <pc:docMk/>
            <pc:sldMk cId="3901978095" sldId="353"/>
            <ac:spMk id="3" creationId="{C7F8AA84-5ECA-434D-BD49-449EB018E4B5}"/>
          </ac:spMkLst>
        </pc:spChg>
      </pc:sldChg>
      <pc:sldChg chg="modSp del">
        <pc:chgData name="Suprita Ganesh" userId="S::ganesh.su@northeastern.edu::afe27e68-e0ad-4813-ad4c-e24979583e5a" providerId="AD" clId="Web-{2AF83146-1994-436A-98E2-9387BCA7E11A}" dt="2020-06-19T14:14:37.971" v="4"/>
        <pc:sldMkLst>
          <pc:docMk/>
          <pc:sldMk cId="237770819" sldId="365"/>
        </pc:sldMkLst>
        <pc:graphicFrameChg chg="mod modGraphic">
          <ac:chgData name="Suprita Ganesh" userId="S::ganesh.su@northeastern.edu::afe27e68-e0ad-4813-ad4c-e24979583e5a" providerId="AD" clId="Web-{2AF83146-1994-436A-98E2-9387BCA7E11A}" dt="2020-06-19T14:14:25.736" v="3"/>
          <ac:graphicFrameMkLst>
            <pc:docMk/>
            <pc:sldMk cId="237770819" sldId="365"/>
            <ac:graphicFrameMk id="230" creationId="{00000000-0000-0000-0000-000000000000}"/>
          </ac:graphicFrameMkLst>
        </pc:graphicFrameChg>
      </pc:sldChg>
      <pc:sldChg chg="del">
        <pc:chgData name="Suprita Ganesh" userId="S::ganesh.su@northeastern.edu::afe27e68-e0ad-4813-ad4c-e24979583e5a" providerId="AD" clId="Web-{2AF83146-1994-436A-98E2-9387BCA7E11A}" dt="2020-06-19T14:25:13.080" v="163"/>
        <pc:sldMkLst>
          <pc:docMk/>
          <pc:sldMk cId="1727917306" sldId="366"/>
        </pc:sldMkLst>
      </pc:sldChg>
      <pc:sldChg chg="modSp">
        <pc:chgData name="Suprita Ganesh" userId="S::ganesh.su@northeastern.edu::afe27e68-e0ad-4813-ad4c-e24979583e5a" providerId="AD" clId="Web-{2AF83146-1994-436A-98E2-9387BCA7E11A}" dt="2020-06-19T14:26:58.849" v="243"/>
        <pc:sldMkLst>
          <pc:docMk/>
          <pc:sldMk cId="533138510" sldId="367"/>
        </pc:sldMkLst>
        <pc:graphicFrameChg chg="mod modGraphic">
          <ac:chgData name="Suprita Ganesh" userId="S::ganesh.su@northeastern.edu::afe27e68-e0ad-4813-ad4c-e24979583e5a" providerId="AD" clId="Web-{2AF83146-1994-436A-98E2-9387BCA7E11A}" dt="2020-06-19T14:26:58.849" v="243"/>
          <ac:graphicFrameMkLst>
            <pc:docMk/>
            <pc:sldMk cId="533138510" sldId="367"/>
            <ac:graphicFrameMk id="230" creationId="{00000000-0000-0000-0000-000000000000}"/>
          </ac:graphicFrameMkLst>
        </pc:graphicFrameChg>
      </pc:sldChg>
      <pc:sldChg chg="del">
        <pc:chgData name="Suprita Ganesh" userId="S::ganesh.su@northeastern.edu::afe27e68-e0ad-4813-ad4c-e24979583e5a" providerId="AD" clId="Web-{2AF83146-1994-436A-98E2-9387BCA7E11A}" dt="2020-06-19T14:29:39.307" v="291"/>
        <pc:sldMkLst>
          <pc:docMk/>
          <pc:sldMk cId="3680998863" sldId="368"/>
        </pc:sldMkLst>
      </pc:sldChg>
    </pc:docChg>
  </pc:docChgLst>
  <pc:docChgLst>
    <pc:chgData name="Yashraj Swarnkar" userId="S::swarnkar.y@northeastern.edu::81fb8cae-2d8f-43ad-81ac-2fc57dacf088" providerId="AD" clId="Web-{2A56CDFC-B630-4B73-8A31-4DC33C796B21}"/>
    <pc:docChg chg="delSld modSld">
      <pc:chgData name="Yashraj Swarnkar" userId="S::swarnkar.y@northeastern.edu::81fb8cae-2d8f-43ad-81ac-2fc57dacf088" providerId="AD" clId="Web-{2A56CDFC-B630-4B73-8A31-4DC33C796B21}" dt="2020-06-19T17:59:09.185" v="601" actId="1076"/>
      <pc:docMkLst>
        <pc:docMk/>
      </pc:docMkLst>
      <pc:sldChg chg="modSp">
        <pc:chgData name="Yashraj Swarnkar" userId="S::swarnkar.y@northeastern.edu::81fb8cae-2d8f-43ad-81ac-2fc57dacf088" providerId="AD" clId="Web-{2A56CDFC-B630-4B73-8A31-4DC33C796B21}" dt="2020-06-19T17:20:32.651" v="2" actId="20577"/>
        <pc:sldMkLst>
          <pc:docMk/>
          <pc:sldMk cId="0" sldId="275"/>
        </pc:sldMkLst>
        <pc:spChg chg="mod">
          <ac:chgData name="Yashraj Swarnkar" userId="S::swarnkar.y@northeastern.edu::81fb8cae-2d8f-43ad-81ac-2fc57dacf088" providerId="AD" clId="Web-{2A56CDFC-B630-4B73-8A31-4DC33C796B21}" dt="2020-06-19T17:20:32.651" v="2" actId="20577"/>
          <ac:spMkLst>
            <pc:docMk/>
            <pc:sldMk cId="0" sldId="275"/>
            <ac:spMk id="182" creationId="{00000000-0000-0000-0000-000000000000}"/>
          </ac:spMkLst>
        </pc:spChg>
      </pc:sldChg>
      <pc:sldChg chg="addSp modSp">
        <pc:chgData name="Yashraj Swarnkar" userId="S::swarnkar.y@northeastern.edu::81fb8cae-2d8f-43ad-81ac-2fc57dacf088" providerId="AD" clId="Web-{2A56CDFC-B630-4B73-8A31-4DC33C796B21}" dt="2020-06-19T17:35:41.174" v="220" actId="14100"/>
        <pc:sldMkLst>
          <pc:docMk/>
          <pc:sldMk cId="0" sldId="278"/>
        </pc:sldMkLst>
        <pc:spChg chg="mod">
          <ac:chgData name="Yashraj Swarnkar" userId="S::swarnkar.y@northeastern.edu::81fb8cae-2d8f-43ad-81ac-2fc57dacf088" providerId="AD" clId="Web-{2A56CDFC-B630-4B73-8A31-4DC33C796B21}" dt="2020-06-19T17:35:32.565" v="218" actId="20577"/>
          <ac:spMkLst>
            <pc:docMk/>
            <pc:sldMk cId="0" sldId="278"/>
            <ac:spMk id="3" creationId="{194C42D6-F897-4B8F-8ED8-2BB9BED42F87}"/>
          </ac:spMkLst>
        </pc:spChg>
        <pc:picChg chg="mod">
          <ac:chgData name="Yashraj Swarnkar" userId="S::swarnkar.y@northeastern.edu::81fb8cae-2d8f-43ad-81ac-2fc57dacf088" providerId="AD" clId="Web-{2A56CDFC-B630-4B73-8A31-4DC33C796B21}" dt="2020-06-19T17:35:41.174" v="220" actId="14100"/>
          <ac:picMkLst>
            <pc:docMk/>
            <pc:sldMk cId="0" sldId="278"/>
            <ac:picMk id="2" creationId="{34335A5F-E0AC-41D6-8309-7E2B57A719BA}"/>
          </ac:picMkLst>
        </pc:picChg>
        <pc:picChg chg="add mod">
          <ac:chgData name="Yashraj Swarnkar" userId="S::swarnkar.y@northeastern.edu::81fb8cae-2d8f-43ad-81ac-2fc57dacf088" providerId="AD" clId="Web-{2A56CDFC-B630-4B73-8A31-4DC33C796B21}" dt="2020-06-19T17:31:35.922" v="185" actId="1076"/>
          <ac:picMkLst>
            <pc:docMk/>
            <pc:sldMk cId="0" sldId="278"/>
            <ac:picMk id="5" creationId="{702B2EC9-6562-43BE-8084-AB26CD05272C}"/>
          </ac:picMkLst>
        </pc:picChg>
        <pc:picChg chg="add mod">
          <ac:chgData name="Yashraj Swarnkar" userId="S::swarnkar.y@northeastern.edu::81fb8cae-2d8f-43ad-81ac-2fc57dacf088" providerId="AD" clId="Web-{2A56CDFC-B630-4B73-8A31-4DC33C796B21}" dt="2020-06-19T17:34:22.174" v="207" actId="1076"/>
          <ac:picMkLst>
            <pc:docMk/>
            <pc:sldMk cId="0" sldId="278"/>
            <ac:picMk id="7" creationId="{B7FF40B6-57A7-420B-95F3-234F91C8267F}"/>
          </ac:picMkLst>
        </pc:picChg>
      </pc:sldChg>
      <pc:sldChg chg="modSp">
        <pc:chgData name="Yashraj Swarnkar" userId="S::swarnkar.y@northeastern.edu::81fb8cae-2d8f-43ad-81ac-2fc57dacf088" providerId="AD" clId="Web-{2A56CDFC-B630-4B73-8A31-4DC33C796B21}" dt="2020-06-19T17:56:28.403" v="597" actId="14100"/>
        <pc:sldMkLst>
          <pc:docMk/>
          <pc:sldMk cId="1531796871" sldId="314"/>
        </pc:sldMkLst>
        <pc:spChg chg="mod">
          <ac:chgData name="Yashraj Swarnkar" userId="S::swarnkar.y@northeastern.edu::81fb8cae-2d8f-43ad-81ac-2fc57dacf088" providerId="AD" clId="Web-{2A56CDFC-B630-4B73-8A31-4DC33C796B21}" dt="2020-06-19T17:55:56.902" v="595" actId="14100"/>
          <ac:spMkLst>
            <pc:docMk/>
            <pc:sldMk cId="1531796871" sldId="314"/>
            <ac:spMk id="3" creationId="{9FDAD358-D2B4-45B0-9382-4BCBEFC955DB}"/>
          </ac:spMkLst>
        </pc:spChg>
        <pc:picChg chg="mod">
          <ac:chgData name="Yashraj Swarnkar" userId="S::swarnkar.y@northeastern.edu::81fb8cae-2d8f-43ad-81ac-2fc57dacf088" providerId="AD" clId="Web-{2A56CDFC-B630-4B73-8A31-4DC33C796B21}" dt="2020-06-19T17:55:47.715" v="594" actId="14100"/>
          <ac:picMkLst>
            <pc:docMk/>
            <pc:sldMk cId="1531796871" sldId="314"/>
            <ac:picMk id="4" creationId="{712C45EF-0E01-423C-A24A-BE5E04254825}"/>
          </ac:picMkLst>
        </pc:picChg>
        <pc:picChg chg="mod">
          <ac:chgData name="Yashraj Swarnkar" userId="S::swarnkar.y@northeastern.edu::81fb8cae-2d8f-43ad-81ac-2fc57dacf088" providerId="AD" clId="Web-{2A56CDFC-B630-4B73-8A31-4DC33C796B21}" dt="2020-06-19T17:55:37.137" v="593" actId="1076"/>
          <ac:picMkLst>
            <pc:docMk/>
            <pc:sldMk cId="1531796871" sldId="314"/>
            <ac:picMk id="7" creationId="{8BCA0D2A-0BC5-45C0-A11A-AD3D5226D45A}"/>
          </ac:picMkLst>
        </pc:picChg>
        <pc:picChg chg="mod">
          <ac:chgData name="Yashraj Swarnkar" userId="S::swarnkar.y@northeastern.edu::81fb8cae-2d8f-43ad-81ac-2fc57dacf088" providerId="AD" clId="Web-{2A56CDFC-B630-4B73-8A31-4DC33C796B21}" dt="2020-06-19T17:56:28.403" v="597" actId="14100"/>
          <ac:picMkLst>
            <pc:docMk/>
            <pc:sldMk cId="1531796871" sldId="314"/>
            <ac:picMk id="9" creationId="{8F261312-D317-4F02-8244-7D6EB4C44622}"/>
          </ac:picMkLst>
        </pc:picChg>
        <pc:picChg chg="mod">
          <ac:chgData name="Yashraj Swarnkar" userId="S::swarnkar.y@northeastern.edu::81fb8cae-2d8f-43ad-81ac-2fc57dacf088" providerId="AD" clId="Web-{2A56CDFC-B630-4B73-8A31-4DC33C796B21}" dt="2020-06-19T17:56:23.012" v="596" actId="14100"/>
          <ac:picMkLst>
            <pc:docMk/>
            <pc:sldMk cId="1531796871" sldId="314"/>
            <ac:picMk id="10" creationId="{3CC82CA3-09AF-402A-B44A-FE33EA75C1D9}"/>
          </ac:picMkLst>
        </pc:picChg>
      </pc:sldChg>
      <pc:sldChg chg="addSp modSp">
        <pc:chgData name="Yashraj Swarnkar" userId="S::swarnkar.y@northeastern.edu::81fb8cae-2d8f-43ad-81ac-2fc57dacf088" providerId="AD" clId="Web-{2A56CDFC-B630-4B73-8A31-4DC33C796B21}" dt="2020-06-19T17:49:12.634" v="535" actId="14100"/>
        <pc:sldMkLst>
          <pc:docMk/>
          <pc:sldMk cId="2031096477" sldId="315"/>
        </pc:sldMkLst>
        <pc:spChg chg="mod">
          <ac:chgData name="Yashraj Swarnkar" userId="S::swarnkar.y@northeastern.edu::81fb8cae-2d8f-43ad-81ac-2fc57dacf088" providerId="AD" clId="Web-{2A56CDFC-B630-4B73-8A31-4DC33C796B21}" dt="2020-06-19T17:44:43.960" v="501" actId="20577"/>
          <ac:spMkLst>
            <pc:docMk/>
            <pc:sldMk cId="2031096477" sldId="315"/>
            <ac:spMk id="3" creationId="{C10543D0-F928-4C78-812A-1A67B62B6361}"/>
          </ac:spMkLst>
        </pc:spChg>
        <pc:spChg chg="add mod">
          <ac:chgData name="Yashraj Swarnkar" userId="S::swarnkar.y@northeastern.edu::81fb8cae-2d8f-43ad-81ac-2fc57dacf088" providerId="AD" clId="Web-{2A56CDFC-B630-4B73-8A31-4DC33C796B21}" dt="2020-06-19T17:46:19.382" v="524" actId="1076"/>
          <ac:spMkLst>
            <pc:docMk/>
            <pc:sldMk cId="2031096477" sldId="315"/>
            <ac:spMk id="4" creationId="{06E41A3D-2FD0-41C8-ABD8-F2BFEF12E7B7}"/>
          </ac:spMkLst>
        </pc:spChg>
        <pc:picChg chg="mod">
          <ac:chgData name="Yashraj Swarnkar" userId="S::swarnkar.y@northeastern.edu::81fb8cae-2d8f-43ad-81ac-2fc57dacf088" providerId="AD" clId="Web-{2A56CDFC-B630-4B73-8A31-4DC33C796B21}" dt="2020-06-19T17:46:29.835" v="526" actId="14100"/>
          <ac:picMkLst>
            <pc:docMk/>
            <pc:sldMk cId="2031096477" sldId="315"/>
            <ac:picMk id="2" creationId="{21D39CF2-2466-4E5F-B86F-92D7B8B66BB1}"/>
          </ac:picMkLst>
        </pc:picChg>
        <pc:picChg chg="add mod">
          <ac:chgData name="Yashraj Swarnkar" userId="S::swarnkar.y@northeastern.edu::81fb8cae-2d8f-43ad-81ac-2fc57dacf088" providerId="AD" clId="Web-{2A56CDFC-B630-4B73-8A31-4DC33C796B21}" dt="2020-06-19T17:48:44.071" v="530" actId="14100"/>
          <ac:picMkLst>
            <pc:docMk/>
            <pc:sldMk cId="2031096477" sldId="315"/>
            <ac:picMk id="6" creationId="{59B401C5-ACF0-4972-9B6B-E17965C3B14F}"/>
          </ac:picMkLst>
        </pc:picChg>
        <pc:picChg chg="add mod">
          <ac:chgData name="Yashraj Swarnkar" userId="S::swarnkar.y@northeastern.edu::81fb8cae-2d8f-43ad-81ac-2fc57dacf088" providerId="AD" clId="Web-{2A56CDFC-B630-4B73-8A31-4DC33C796B21}" dt="2020-06-19T17:49:12.634" v="535" actId="14100"/>
          <ac:picMkLst>
            <pc:docMk/>
            <pc:sldMk cId="2031096477" sldId="315"/>
            <ac:picMk id="8" creationId="{35F8B6FE-FE1F-4E3D-82AD-3FD69E88F612}"/>
          </ac:picMkLst>
        </pc:picChg>
      </pc:sldChg>
      <pc:sldChg chg="addSp delSp modSp">
        <pc:chgData name="Yashraj Swarnkar" userId="S::swarnkar.y@northeastern.edu::81fb8cae-2d8f-43ad-81ac-2fc57dacf088" providerId="AD" clId="Web-{2A56CDFC-B630-4B73-8A31-4DC33C796B21}" dt="2020-06-19T17:53:29.667" v="585" actId="14100"/>
        <pc:sldMkLst>
          <pc:docMk/>
          <pc:sldMk cId="2738438277" sldId="316"/>
        </pc:sldMkLst>
        <pc:spChg chg="del mod">
          <ac:chgData name="Yashraj Swarnkar" userId="S::swarnkar.y@northeastern.edu::81fb8cae-2d8f-43ad-81ac-2fc57dacf088" providerId="AD" clId="Web-{2A56CDFC-B630-4B73-8A31-4DC33C796B21}" dt="2020-06-19T17:49:37.993" v="540"/>
          <ac:spMkLst>
            <pc:docMk/>
            <pc:sldMk cId="2738438277" sldId="316"/>
            <ac:spMk id="3" creationId="{857D703A-CD82-4795-8435-8D6FCADEA25E}"/>
          </ac:spMkLst>
        </pc:spChg>
        <pc:spChg chg="add mod">
          <ac:chgData name="Yashraj Swarnkar" userId="S::swarnkar.y@northeastern.edu::81fb8cae-2d8f-43ad-81ac-2fc57dacf088" providerId="AD" clId="Web-{2A56CDFC-B630-4B73-8A31-4DC33C796B21}" dt="2020-06-19T17:51:30.478" v="571" actId="14100"/>
          <ac:spMkLst>
            <pc:docMk/>
            <pc:sldMk cId="2738438277" sldId="316"/>
            <ac:spMk id="4" creationId="{B8F68907-D22A-4AC8-BBEE-A2E441AE55A9}"/>
          </ac:spMkLst>
        </pc:spChg>
        <pc:picChg chg="mod">
          <ac:chgData name="Yashraj Swarnkar" userId="S::swarnkar.y@northeastern.edu::81fb8cae-2d8f-43ad-81ac-2fc57dacf088" providerId="AD" clId="Web-{2A56CDFC-B630-4B73-8A31-4DC33C796B21}" dt="2020-06-19T17:51:24.822" v="570" actId="1076"/>
          <ac:picMkLst>
            <pc:docMk/>
            <pc:sldMk cId="2738438277" sldId="316"/>
            <ac:picMk id="2" creationId="{441CF4A1-EB7D-40FD-9F76-9C83307F778D}"/>
          </ac:picMkLst>
        </pc:picChg>
        <pc:picChg chg="add mod">
          <ac:chgData name="Yashraj Swarnkar" userId="S::swarnkar.y@northeastern.edu::81fb8cae-2d8f-43ad-81ac-2fc57dacf088" providerId="AD" clId="Web-{2A56CDFC-B630-4B73-8A31-4DC33C796B21}" dt="2020-06-19T17:53:29.667" v="585" actId="14100"/>
          <ac:picMkLst>
            <pc:docMk/>
            <pc:sldMk cId="2738438277" sldId="316"/>
            <ac:picMk id="5" creationId="{F5ADD66E-FF19-4E40-AB43-E4BA828A8881}"/>
          </ac:picMkLst>
        </pc:picChg>
        <pc:picChg chg="add mod">
          <ac:chgData name="Yashraj Swarnkar" userId="S::swarnkar.y@northeastern.edu::81fb8cae-2d8f-43ad-81ac-2fc57dacf088" providerId="AD" clId="Web-{2A56CDFC-B630-4B73-8A31-4DC33C796B21}" dt="2020-06-19T17:53:25.479" v="584" actId="14100"/>
          <ac:picMkLst>
            <pc:docMk/>
            <pc:sldMk cId="2738438277" sldId="316"/>
            <ac:picMk id="6" creationId="{43F6D9FA-B5BC-4DC7-ADC2-22762A573D6B}"/>
          </ac:picMkLst>
        </pc:picChg>
      </pc:sldChg>
      <pc:sldChg chg="modSp">
        <pc:chgData name="Yashraj Swarnkar" userId="S::swarnkar.y@northeastern.edu::81fb8cae-2d8f-43ad-81ac-2fc57dacf088" providerId="AD" clId="Web-{2A56CDFC-B630-4B73-8A31-4DC33C796B21}" dt="2020-06-19T17:59:09.185" v="601" actId="1076"/>
        <pc:sldMkLst>
          <pc:docMk/>
          <pc:sldMk cId="4031005278" sldId="321"/>
        </pc:sldMkLst>
        <pc:spChg chg="mod">
          <ac:chgData name="Yashraj Swarnkar" userId="S::swarnkar.y@northeastern.edu::81fb8cae-2d8f-43ad-81ac-2fc57dacf088" providerId="AD" clId="Web-{2A56CDFC-B630-4B73-8A31-4DC33C796B21}" dt="2020-06-19T17:59:09.185" v="601" actId="1076"/>
          <ac:spMkLst>
            <pc:docMk/>
            <pc:sldMk cId="4031005278" sldId="321"/>
            <ac:spMk id="197" creationId="{00000000-0000-0000-0000-000000000000}"/>
          </ac:spMkLst>
        </pc:spChg>
      </pc:sldChg>
      <pc:sldChg chg="delSp">
        <pc:chgData name="Yashraj Swarnkar" userId="S::swarnkar.y@northeastern.edu::81fb8cae-2d8f-43ad-81ac-2fc57dacf088" providerId="AD" clId="Web-{2A56CDFC-B630-4B73-8A31-4DC33C796B21}" dt="2020-06-19T17:55:14.058" v="591"/>
        <pc:sldMkLst>
          <pc:docMk/>
          <pc:sldMk cId="145127502" sldId="328"/>
        </pc:sldMkLst>
        <pc:picChg chg="del">
          <ac:chgData name="Yashraj Swarnkar" userId="S::swarnkar.y@northeastern.edu::81fb8cae-2d8f-43ad-81ac-2fc57dacf088" providerId="AD" clId="Web-{2A56CDFC-B630-4B73-8A31-4DC33C796B21}" dt="2020-06-19T17:55:11.464" v="590"/>
          <ac:picMkLst>
            <pc:docMk/>
            <pc:sldMk cId="145127502" sldId="328"/>
            <ac:picMk id="4" creationId="{90A13783-D2CB-44EA-8CA1-AF6182A64FB6}"/>
          </ac:picMkLst>
        </pc:picChg>
        <pc:picChg chg="del">
          <ac:chgData name="Yashraj Swarnkar" userId="S::swarnkar.y@northeastern.edu::81fb8cae-2d8f-43ad-81ac-2fc57dacf088" providerId="AD" clId="Web-{2A56CDFC-B630-4B73-8A31-4DC33C796B21}" dt="2020-06-19T17:55:02.136" v="587"/>
          <ac:picMkLst>
            <pc:docMk/>
            <pc:sldMk cId="145127502" sldId="328"/>
            <ac:picMk id="5" creationId="{D3505074-A782-4702-80F1-D6C6163D4570}"/>
          </ac:picMkLst>
        </pc:picChg>
        <pc:picChg chg="del">
          <ac:chgData name="Yashraj Swarnkar" userId="S::swarnkar.y@northeastern.edu::81fb8cae-2d8f-43ad-81ac-2fc57dacf088" providerId="AD" clId="Web-{2A56CDFC-B630-4B73-8A31-4DC33C796B21}" dt="2020-06-19T17:55:14.058" v="591"/>
          <ac:picMkLst>
            <pc:docMk/>
            <pc:sldMk cId="145127502" sldId="328"/>
            <ac:picMk id="6" creationId="{8FF0C891-DA9E-4223-A19F-563B16C27A40}"/>
          </ac:picMkLst>
        </pc:picChg>
        <pc:picChg chg="del">
          <ac:chgData name="Yashraj Swarnkar" userId="S::swarnkar.y@northeastern.edu::81fb8cae-2d8f-43ad-81ac-2fc57dacf088" providerId="AD" clId="Web-{2A56CDFC-B630-4B73-8A31-4DC33C796B21}" dt="2020-06-19T17:55:04.886" v="588"/>
          <ac:picMkLst>
            <pc:docMk/>
            <pc:sldMk cId="145127502" sldId="328"/>
            <ac:picMk id="7" creationId="{B4D6FB7E-EA47-43CF-B5F5-F4BE02B6692E}"/>
          </ac:picMkLst>
        </pc:picChg>
        <pc:picChg chg="del">
          <ac:chgData name="Yashraj Swarnkar" userId="S::swarnkar.y@northeastern.edu::81fb8cae-2d8f-43ad-81ac-2fc57dacf088" providerId="AD" clId="Web-{2A56CDFC-B630-4B73-8A31-4DC33C796B21}" dt="2020-06-19T17:55:08.371" v="589"/>
          <ac:picMkLst>
            <pc:docMk/>
            <pc:sldMk cId="145127502" sldId="328"/>
            <ac:picMk id="8" creationId="{5CACF0A7-D37D-4C97-A3EC-DD15497FD807}"/>
          </ac:picMkLst>
        </pc:picChg>
      </pc:sldChg>
      <pc:sldChg chg="del">
        <pc:chgData name="Yashraj Swarnkar" userId="S::swarnkar.y@northeastern.edu::81fb8cae-2d8f-43ad-81ac-2fc57dacf088" providerId="AD" clId="Web-{2A56CDFC-B630-4B73-8A31-4DC33C796B21}" dt="2020-06-19T17:37:15.003" v="221"/>
        <pc:sldMkLst>
          <pc:docMk/>
          <pc:sldMk cId="1483522367" sldId="346"/>
        </pc:sldMkLst>
      </pc:sldChg>
      <pc:sldChg chg="del">
        <pc:chgData name="Yashraj Swarnkar" userId="S::swarnkar.y@northeastern.edu::81fb8cae-2d8f-43ad-81ac-2fc57dacf088" providerId="AD" clId="Web-{2A56CDFC-B630-4B73-8A31-4DC33C796B21}" dt="2020-06-19T17:30:53.234" v="177"/>
        <pc:sldMkLst>
          <pc:docMk/>
          <pc:sldMk cId="4144187345" sldId="347"/>
        </pc:sldMkLst>
      </pc:sldChg>
      <pc:sldChg chg="del">
        <pc:chgData name="Yashraj Swarnkar" userId="S::swarnkar.y@northeastern.edu::81fb8cae-2d8f-43ad-81ac-2fc57dacf088" providerId="AD" clId="Web-{2A56CDFC-B630-4B73-8A31-4DC33C796B21}" dt="2020-06-19T17:49:21.087" v="536"/>
        <pc:sldMkLst>
          <pc:docMk/>
          <pc:sldMk cId="3303255004" sldId="348"/>
        </pc:sldMkLst>
      </pc:sldChg>
      <pc:sldChg chg="del">
        <pc:chgData name="Yashraj Swarnkar" userId="S::swarnkar.y@northeastern.edu::81fb8cae-2d8f-43ad-81ac-2fc57dacf088" providerId="AD" clId="Web-{2A56CDFC-B630-4B73-8A31-4DC33C796B21}" dt="2020-06-19T17:48:48.758" v="531"/>
        <pc:sldMkLst>
          <pc:docMk/>
          <pc:sldMk cId="3738720074" sldId="350"/>
        </pc:sldMkLst>
      </pc:sldChg>
      <pc:sldChg chg="delSp del">
        <pc:chgData name="Yashraj Swarnkar" userId="S::swarnkar.y@northeastern.edu::81fb8cae-2d8f-43ad-81ac-2fc57dacf088" providerId="AD" clId="Web-{2A56CDFC-B630-4B73-8A31-4DC33C796B21}" dt="2020-06-19T17:53:38.073" v="586"/>
        <pc:sldMkLst>
          <pc:docMk/>
          <pc:sldMk cId="1551768377" sldId="351"/>
        </pc:sldMkLst>
        <pc:picChg chg="del">
          <ac:chgData name="Yashraj Swarnkar" userId="S::swarnkar.y@northeastern.edu::81fb8cae-2d8f-43ad-81ac-2fc57dacf088" providerId="AD" clId="Web-{2A56CDFC-B630-4B73-8A31-4DC33C796B21}" dt="2020-06-19T17:52:42.057" v="579"/>
          <ac:picMkLst>
            <pc:docMk/>
            <pc:sldMk cId="1551768377" sldId="351"/>
            <ac:picMk id="2" creationId="{74444B4B-2ACE-4B24-9CF4-D9FB541A1B65}"/>
          </ac:picMkLst>
        </pc:picChg>
      </pc:sldChg>
      <pc:sldChg chg="delSp del">
        <pc:chgData name="Yashraj Swarnkar" userId="S::swarnkar.y@northeastern.edu::81fb8cae-2d8f-43ad-81ac-2fc57dacf088" providerId="AD" clId="Web-{2A56CDFC-B630-4B73-8A31-4DC33C796B21}" dt="2020-06-19T17:52:37.260" v="578"/>
        <pc:sldMkLst>
          <pc:docMk/>
          <pc:sldMk cId="2172511936" sldId="352"/>
        </pc:sldMkLst>
        <pc:picChg chg="del">
          <ac:chgData name="Yashraj Swarnkar" userId="S::swarnkar.y@northeastern.edu::81fb8cae-2d8f-43ad-81ac-2fc57dacf088" providerId="AD" clId="Web-{2A56CDFC-B630-4B73-8A31-4DC33C796B21}" dt="2020-06-19T17:51:41.588" v="572"/>
          <ac:picMkLst>
            <pc:docMk/>
            <pc:sldMk cId="2172511936" sldId="352"/>
            <ac:picMk id="2" creationId="{B5C6B01A-CFD8-47A7-9B90-69BCE78EF8C2}"/>
          </ac:picMkLst>
        </pc:picChg>
      </pc:sldChg>
      <pc:sldChg chg="delSp modSp del">
        <pc:chgData name="Yashraj Swarnkar" userId="S::swarnkar.y@northeastern.edu::81fb8cae-2d8f-43ad-81ac-2fc57dacf088" providerId="AD" clId="Web-{2A56CDFC-B630-4B73-8A31-4DC33C796B21}" dt="2020-06-19T17:38:45.801" v="234"/>
        <pc:sldMkLst>
          <pc:docMk/>
          <pc:sldMk cId="3486510029" sldId="371"/>
        </pc:sldMkLst>
        <pc:picChg chg="del mod">
          <ac:chgData name="Yashraj Swarnkar" userId="S::swarnkar.y@northeastern.edu::81fb8cae-2d8f-43ad-81ac-2fc57dacf088" providerId="AD" clId="Web-{2A56CDFC-B630-4B73-8A31-4DC33C796B21}" dt="2020-06-19T17:38:34.629" v="230"/>
          <ac:picMkLst>
            <pc:docMk/>
            <pc:sldMk cId="3486510029" sldId="371"/>
            <ac:picMk id="2" creationId="{BE8249D3-3254-4324-9997-6E1BE8105552}"/>
          </ac:picMkLst>
        </pc:picChg>
      </pc:sldChg>
      <pc:sldChg chg="delSp modSp del">
        <pc:chgData name="Yashraj Swarnkar" userId="S::swarnkar.y@northeastern.edu::81fb8cae-2d8f-43ad-81ac-2fc57dacf088" providerId="AD" clId="Web-{2A56CDFC-B630-4B73-8A31-4DC33C796B21}" dt="2020-06-19T17:38:44.410" v="233"/>
        <pc:sldMkLst>
          <pc:docMk/>
          <pc:sldMk cId="3256127262" sldId="372"/>
        </pc:sldMkLst>
        <pc:picChg chg="del mod">
          <ac:chgData name="Yashraj Swarnkar" userId="S::swarnkar.y@northeastern.edu::81fb8cae-2d8f-43ad-81ac-2fc57dacf088" providerId="AD" clId="Web-{2A56CDFC-B630-4B73-8A31-4DC33C796B21}" dt="2020-06-19T17:38:27.222" v="228"/>
          <ac:picMkLst>
            <pc:docMk/>
            <pc:sldMk cId="3256127262" sldId="372"/>
            <ac:picMk id="2" creationId="{B7008B36-5BE4-4381-AD35-40AE8CEDA179}"/>
          </ac:picMkLst>
        </pc:picChg>
      </pc:sldChg>
      <pc:sldChg chg="addSp delSp modSp">
        <pc:chgData name="Yashraj Swarnkar" userId="S::swarnkar.y@northeastern.edu::81fb8cae-2d8f-43ad-81ac-2fc57dacf088" providerId="AD" clId="Web-{2A56CDFC-B630-4B73-8A31-4DC33C796B21}" dt="2020-06-19T17:39:59.692" v="247" actId="1076"/>
        <pc:sldMkLst>
          <pc:docMk/>
          <pc:sldMk cId="3319267351" sldId="373"/>
        </pc:sldMkLst>
        <pc:spChg chg="mod">
          <ac:chgData name="Yashraj Swarnkar" userId="S::swarnkar.y@northeastern.edu::81fb8cae-2d8f-43ad-81ac-2fc57dacf088" providerId="AD" clId="Web-{2A56CDFC-B630-4B73-8A31-4DC33C796B21}" dt="2020-06-19T17:39:59.692" v="247" actId="1076"/>
          <ac:spMkLst>
            <pc:docMk/>
            <pc:sldMk cId="3319267351" sldId="373"/>
            <ac:spMk id="7" creationId="{1D7C86CE-04A6-49BF-8E89-0B352ED1AAD0}"/>
          </ac:spMkLst>
        </pc:spChg>
        <pc:picChg chg="add mod">
          <ac:chgData name="Yashraj Swarnkar" userId="S::swarnkar.y@northeastern.edu::81fb8cae-2d8f-43ad-81ac-2fc57dacf088" providerId="AD" clId="Web-{2A56CDFC-B630-4B73-8A31-4DC33C796B21}" dt="2020-06-19T17:39:49.114" v="246" actId="14100"/>
          <ac:picMkLst>
            <pc:docMk/>
            <pc:sldMk cId="3319267351" sldId="373"/>
            <ac:picMk id="2" creationId="{94CD5491-D09B-44B4-938D-A3B54B2FD9F4}"/>
          </ac:picMkLst>
        </pc:picChg>
        <pc:picChg chg="add mod">
          <ac:chgData name="Yashraj Swarnkar" userId="S::swarnkar.y@northeastern.edu::81fb8cae-2d8f-43ad-81ac-2fc57dacf088" providerId="AD" clId="Web-{2A56CDFC-B630-4B73-8A31-4DC33C796B21}" dt="2020-06-19T17:39:20.520" v="242" actId="1076"/>
          <ac:picMkLst>
            <pc:docMk/>
            <pc:sldMk cId="3319267351" sldId="373"/>
            <ac:picMk id="3" creationId="{7BFC64AE-EDE3-456A-A137-FC9BEB5F3266}"/>
          </ac:picMkLst>
        </pc:picChg>
        <pc:picChg chg="del">
          <ac:chgData name="Yashraj Swarnkar" userId="S::swarnkar.y@northeastern.edu::81fb8cae-2d8f-43ad-81ac-2fc57dacf088" providerId="AD" clId="Web-{2A56CDFC-B630-4B73-8A31-4DC33C796B21}" dt="2020-06-19T17:37:39.831" v="223"/>
          <ac:picMkLst>
            <pc:docMk/>
            <pc:sldMk cId="3319267351" sldId="373"/>
            <ac:picMk id="4" creationId="{185E5CE6-40B6-4430-AF03-6468965094F1}"/>
          </ac:picMkLst>
        </pc:picChg>
        <pc:picChg chg="add mod">
          <ac:chgData name="Yashraj Swarnkar" userId="S::swarnkar.y@northeastern.edu::81fb8cae-2d8f-43ad-81ac-2fc57dacf088" providerId="AD" clId="Web-{2A56CDFC-B630-4B73-8A31-4DC33C796B21}" dt="2020-06-19T17:39:28.754" v="243" actId="14100"/>
          <ac:picMkLst>
            <pc:docMk/>
            <pc:sldMk cId="3319267351" sldId="373"/>
            <ac:picMk id="5" creationId="{AAA68344-96AE-4463-981D-88C2CC9E7C2C}"/>
          </ac:picMkLst>
        </pc:picChg>
        <pc:picChg chg="del mod">
          <ac:chgData name="Yashraj Swarnkar" userId="S::swarnkar.y@northeastern.edu::81fb8cae-2d8f-43ad-81ac-2fc57dacf088" providerId="AD" clId="Web-{2A56CDFC-B630-4B73-8A31-4DC33C796B21}" dt="2020-06-19T17:38:14.816" v="225"/>
          <ac:picMkLst>
            <pc:docMk/>
            <pc:sldMk cId="3319267351" sldId="373"/>
            <ac:picMk id="6" creationId="{463BF817-8836-45C1-88BF-DD5BB39618E7}"/>
          </ac:picMkLst>
        </pc:picChg>
      </pc:sldChg>
      <pc:sldChg chg="modSp">
        <pc:chgData name="Yashraj Swarnkar" userId="S::swarnkar.y@northeastern.edu::81fb8cae-2d8f-43ad-81ac-2fc57dacf088" providerId="AD" clId="Web-{2A56CDFC-B630-4B73-8A31-4DC33C796B21}" dt="2020-06-19T17:21:59.824" v="21" actId="20577"/>
        <pc:sldMkLst>
          <pc:docMk/>
          <pc:sldMk cId="2573996586" sldId="374"/>
        </pc:sldMkLst>
        <pc:spChg chg="mod">
          <ac:chgData name="Yashraj Swarnkar" userId="S::swarnkar.y@northeastern.edu::81fb8cae-2d8f-43ad-81ac-2fc57dacf088" providerId="AD" clId="Web-{2A56CDFC-B630-4B73-8A31-4DC33C796B21}" dt="2020-06-19T17:21:59.824" v="21" actId="20577"/>
          <ac:spMkLst>
            <pc:docMk/>
            <pc:sldMk cId="2573996586" sldId="374"/>
            <ac:spMk id="2" creationId="{AA25E55E-0677-4FEC-AEEA-4E3B0E9EAE44}"/>
          </ac:spMkLst>
        </pc:spChg>
      </pc:sldChg>
      <pc:sldChg chg="del">
        <pc:chgData name="Yashraj Swarnkar" userId="S::swarnkar.y@northeastern.edu::81fb8cae-2d8f-43ad-81ac-2fc57dacf088" providerId="AD" clId="Web-{2A56CDFC-B630-4B73-8A31-4DC33C796B21}" dt="2020-06-19T17:20:12.667" v="0"/>
        <pc:sldMkLst>
          <pc:docMk/>
          <pc:sldMk cId="4149415044" sldId="383"/>
        </pc:sldMkLst>
      </pc:sldChg>
    </pc:docChg>
  </pc:docChgLst>
  <pc:docChgLst>
    <pc:chgData name="Rushi Prashant Chaudhari" userId="S::chaudhari.r@northeastern.edu::22d72e40-34bb-4721-9527-c9296e88684d" providerId="AD" clId="Web-{F95BB2DF-B38A-4C60-8BFE-E94C4FFF834E}"/>
    <pc:docChg chg="modSld sldOrd">
      <pc:chgData name="Rushi Prashant Chaudhari" userId="S::chaudhari.r@northeastern.edu::22d72e40-34bb-4721-9527-c9296e88684d" providerId="AD" clId="Web-{F95BB2DF-B38A-4C60-8BFE-E94C4FFF834E}" dt="2020-06-20T19:52:20.252" v="10"/>
      <pc:docMkLst>
        <pc:docMk/>
      </pc:docMkLst>
      <pc:sldChg chg="ord">
        <pc:chgData name="Rushi Prashant Chaudhari" userId="S::chaudhari.r@northeastern.edu::22d72e40-34bb-4721-9527-c9296e88684d" providerId="AD" clId="Web-{F95BB2DF-B38A-4C60-8BFE-E94C4FFF834E}" dt="2020-06-20T18:13:00.962" v="2"/>
        <pc:sldMkLst>
          <pc:docMk/>
          <pc:sldMk cId="0" sldId="273"/>
        </pc:sldMkLst>
      </pc:sldChg>
      <pc:sldChg chg="ord">
        <pc:chgData name="Rushi Prashant Chaudhari" userId="S::chaudhari.r@northeastern.edu::22d72e40-34bb-4721-9527-c9296e88684d" providerId="AD" clId="Web-{F95BB2DF-B38A-4C60-8BFE-E94C4FFF834E}" dt="2020-06-20T18:12:56.915" v="1"/>
        <pc:sldMkLst>
          <pc:docMk/>
          <pc:sldMk cId="0" sldId="274"/>
        </pc:sldMkLst>
      </pc:sldChg>
      <pc:sldChg chg="ord">
        <pc:chgData name="Rushi Prashant Chaudhari" userId="S::chaudhari.r@northeastern.edu::22d72e40-34bb-4721-9527-c9296e88684d" providerId="AD" clId="Web-{F95BB2DF-B38A-4C60-8BFE-E94C4FFF834E}" dt="2020-06-20T19:52:20.252" v="10"/>
        <pc:sldMkLst>
          <pc:docMk/>
          <pc:sldMk cId="483504662" sldId="379"/>
        </pc:sldMkLst>
      </pc:sldChg>
      <pc:sldChg chg="modSp">
        <pc:chgData name="Rushi Prashant Chaudhari" userId="S::chaudhari.r@northeastern.edu::22d72e40-34bb-4721-9527-c9296e88684d" providerId="AD" clId="Web-{F95BB2DF-B38A-4C60-8BFE-E94C4FFF834E}" dt="2020-06-20T19:13:22.583" v="8" actId="20577"/>
        <pc:sldMkLst>
          <pc:docMk/>
          <pc:sldMk cId="118488658" sldId="386"/>
        </pc:sldMkLst>
        <pc:spChg chg="mod">
          <ac:chgData name="Rushi Prashant Chaudhari" userId="S::chaudhari.r@northeastern.edu::22d72e40-34bb-4721-9527-c9296e88684d" providerId="AD" clId="Web-{F95BB2DF-B38A-4C60-8BFE-E94C4FFF834E}" dt="2020-06-20T19:13:22.583" v="8" actId="20577"/>
          <ac:spMkLst>
            <pc:docMk/>
            <pc:sldMk cId="118488658" sldId="386"/>
            <ac:spMk id="9" creationId="{69823F9B-39CB-4DC6-89EE-58441151D81A}"/>
          </ac:spMkLst>
        </pc:spChg>
      </pc:sldChg>
    </pc:docChg>
  </pc:docChgLst>
  <pc:docChgLst>
    <pc:chgData name="Rushi Prashant Chaudhari" userId="S::chaudhari.r@northeastern.edu::22d72e40-34bb-4721-9527-c9296e88684d" providerId="AD" clId="Web-{39DDB994-9B1A-4C04-9464-E363EF2788AB}"/>
    <pc:docChg chg="addSld delSld modSld">
      <pc:chgData name="Rushi Prashant Chaudhari" userId="S::chaudhari.r@northeastern.edu::22d72e40-34bb-4721-9527-c9296e88684d" providerId="AD" clId="Web-{39DDB994-9B1A-4C04-9464-E363EF2788AB}" dt="2020-06-19T22:23:24.993" v="23" actId="20577"/>
      <pc:docMkLst>
        <pc:docMk/>
      </pc:docMkLst>
      <pc:sldChg chg="modSp">
        <pc:chgData name="Rushi Prashant Chaudhari" userId="S::chaudhari.r@northeastern.edu::22d72e40-34bb-4721-9527-c9296e88684d" providerId="AD" clId="Web-{39DDB994-9B1A-4C04-9464-E363EF2788AB}" dt="2020-06-19T22:02:13.167" v="12" actId="20577"/>
        <pc:sldMkLst>
          <pc:docMk/>
          <pc:sldMk cId="0" sldId="256"/>
        </pc:sldMkLst>
        <pc:spChg chg="mod">
          <ac:chgData name="Rushi Prashant Chaudhari" userId="S::chaudhari.r@northeastern.edu::22d72e40-34bb-4721-9527-c9296e88684d" providerId="AD" clId="Web-{39DDB994-9B1A-4C04-9464-E363EF2788AB}" dt="2020-06-19T22:02:13.167" v="12" actId="20577"/>
          <ac:spMkLst>
            <pc:docMk/>
            <pc:sldMk cId="0" sldId="256"/>
            <ac:spMk id="7" creationId="{67C3311E-33A6-442D-852B-A0A88E16569A}"/>
          </ac:spMkLst>
        </pc:spChg>
      </pc:sldChg>
      <pc:sldChg chg="modSp">
        <pc:chgData name="Rushi Prashant Chaudhari" userId="S::chaudhari.r@northeastern.edu::22d72e40-34bb-4721-9527-c9296e88684d" providerId="AD" clId="Web-{39DDB994-9B1A-4C04-9464-E363EF2788AB}" dt="2020-06-19T22:23:24.993" v="23" actId="20577"/>
        <pc:sldMkLst>
          <pc:docMk/>
          <pc:sldMk cId="0" sldId="275"/>
        </pc:sldMkLst>
        <pc:spChg chg="mod">
          <ac:chgData name="Rushi Prashant Chaudhari" userId="S::chaudhari.r@northeastern.edu::22d72e40-34bb-4721-9527-c9296e88684d" providerId="AD" clId="Web-{39DDB994-9B1A-4C04-9464-E363EF2788AB}" dt="2020-06-19T22:23:24.993" v="23" actId="20577"/>
          <ac:spMkLst>
            <pc:docMk/>
            <pc:sldMk cId="0" sldId="275"/>
            <ac:spMk id="182" creationId="{00000000-0000-0000-0000-000000000000}"/>
          </ac:spMkLst>
        </pc:spChg>
      </pc:sldChg>
      <pc:sldChg chg="modSp">
        <pc:chgData name="Rushi Prashant Chaudhari" userId="S::chaudhari.r@northeastern.edu::22d72e40-34bb-4721-9527-c9296e88684d" providerId="AD" clId="Web-{39DDB994-9B1A-4C04-9464-E363EF2788AB}" dt="2020-06-19T22:17:32.590" v="19" actId="20577"/>
        <pc:sldMkLst>
          <pc:docMk/>
          <pc:sldMk cId="483504662" sldId="379"/>
        </pc:sldMkLst>
        <pc:spChg chg="mod">
          <ac:chgData name="Rushi Prashant Chaudhari" userId="S::chaudhari.r@northeastern.edu::22d72e40-34bb-4721-9527-c9296e88684d" providerId="AD" clId="Web-{39DDB994-9B1A-4C04-9464-E363EF2788AB}" dt="2020-06-19T22:17:32.590" v="19" actId="20577"/>
          <ac:spMkLst>
            <pc:docMk/>
            <pc:sldMk cId="483504662" sldId="379"/>
            <ac:spMk id="4" creationId="{EE3CDCA4-FB51-4319-BDD3-08FA56154851}"/>
          </ac:spMkLst>
        </pc:spChg>
      </pc:sldChg>
      <pc:sldChg chg="addSp modSp new del">
        <pc:chgData name="Rushi Prashant Chaudhari" userId="S::chaudhari.r@northeastern.edu::22d72e40-34bb-4721-9527-c9296e88684d" providerId="AD" clId="Web-{39DDB994-9B1A-4C04-9464-E363EF2788AB}" dt="2020-06-19T22:18:04.122" v="21"/>
        <pc:sldMkLst>
          <pc:docMk/>
          <pc:sldMk cId="3045524150" sldId="385"/>
        </pc:sldMkLst>
        <pc:picChg chg="add mod">
          <ac:chgData name="Rushi Prashant Chaudhari" userId="S::chaudhari.r@northeastern.edu::22d72e40-34bb-4721-9527-c9296e88684d" providerId="AD" clId="Web-{39DDB994-9B1A-4C04-9464-E363EF2788AB}" dt="2020-06-19T22:17:06.104" v="16" actId="1076"/>
          <ac:picMkLst>
            <pc:docMk/>
            <pc:sldMk cId="3045524150" sldId="385"/>
            <ac:picMk id="2" creationId="{81B877C2-A34A-4F76-9F10-82E5A0D365F1}"/>
          </ac:picMkLst>
        </pc:picChg>
      </pc:sldChg>
    </pc:docChg>
  </pc:docChgLst>
  <pc:docChgLst>
    <pc:chgData name="Rushi Prashant Chaudhari" userId="S::chaudhari.r@northeastern.edu::22d72e40-34bb-4721-9527-c9296e88684d" providerId="AD" clId="Web-{13AB0DFA-2E1E-4F11-9575-2C5BEA560945}"/>
    <pc:docChg chg="addSld modSld">
      <pc:chgData name="Rushi Prashant Chaudhari" userId="S::chaudhari.r@northeastern.edu::22d72e40-34bb-4721-9527-c9296e88684d" providerId="AD" clId="Web-{13AB0DFA-2E1E-4F11-9575-2C5BEA560945}" dt="2020-06-20T04:05:59.594" v="373" actId="14100"/>
      <pc:docMkLst>
        <pc:docMk/>
      </pc:docMkLst>
      <pc:sldChg chg="addSp modSp">
        <pc:chgData name="Rushi Prashant Chaudhari" userId="S::chaudhari.r@northeastern.edu::22d72e40-34bb-4721-9527-c9296e88684d" providerId="AD" clId="Web-{13AB0DFA-2E1E-4F11-9575-2C5BEA560945}" dt="2020-06-20T04:05:59.594" v="373" actId="14100"/>
        <pc:sldMkLst>
          <pc:docMk/>
          <pc:sldMk cId="0" sldId="272"/>
        </pc:sldMkLst>
        <pc:spChg chg="add mod">
          <ac:chgData name="Rushi Prashant Chaudhari" userId="S::chaudhari.r@northeastern.edu::22d72e40-34bb-4721-9527-c9296e88684d" providerId="AD" clId="Web-{13AB0DFA-2E1E-4F11-9575-2C5BEA560945}" dt="2020-06-20T04:04:50.761" v="368" actId="14100"/>
          <ac:spMkLst>
            <pc:docMk/>
            <pc:sldMk cId="0" sldId="272"/>
            <ac:spMk id="2" creationId="{53EC3CAE-0A14-49DD-BC9C-93420473F3AD}"/>
          </ac:spMkLst>
        </pc:spChg>
        <pc:spChg chg="add mod">
          <ac:chgData name="Rushi Prashant Chaudhari" userId="S::chaudhari.r@northeastern.edu::22d72e40-34bb-4721-9527-c9296e88684d" providerId="AD" clId="Web-{13AB0DFA-2E1E-4F11-9575-2C5BEA560945}" dt="2020-06-20T04:04:43.886" v="363" actId="20577"/>
          <ac:spMkLst>
            <pc:docMk/>
            <pc:sldMk cId="0" sldId="272"/>
            <ac:spMk id="3" creationId="{A10834DC-8D40-4FFC-9AE0-405807627AE6}"/>
          </ac:spMkLst>
        </pc:spChg>
        <pc:picChg chg="add mod">
          <ac:chgData name="Rushi Prashant Chaudhari" userId="S::chaudhari.r@northeastern.edu::22d72e40-34bb-4721-9527-c9296e88684d" providerId="AD" clId="Web-{13AB0DFA-2E1E-4F11-9575-2C5BEA560945}" dt="2020-06-20T04:04:57.108" v="369" actId="14100"/>
          <ac:picMkLst>
            <pc:docMk/>
            <pc:sldMk cId="0" sldId="272"/>
            <ac:picMk id="4" creationId="{59F5A134-0C3C-4FE7-944E-0482675E2858}"/>
          </ac:picMkLst>
        </pc:picChg>
        <pc:picChg chg="mod">
          <ac:chgData name="Rushi Prashant Chaudhari" userId="S::chaudhari.r@northeastern.edu::22d72e40-34bb-4721-9527-c9296e88684d" providerId="AD" clId="Web-{13AB0DFA-2E1E-4F11-9575-2C5BEA560945}" dt="2020-06-20T03:17:16.450" v="0" actId="14100"/>
          <ac:picMkLst>
            <pc:docMk/>
            <pc:sldMk cId="0" sldId="272"/>
            <ac:picMk id="5" creationId="{584A6F97-3782-4D88-89A8-D04C41DD3C66}"/>
          </ac:picMkLst>
        </pc:picChg>
        <pc:picChg chg="add mod">
          <ac:chgData name="Rushi Prashant Chaudhari" userId="S::chaudhari.r@northeastern.edu::22d72e40-34bb-4721-9527-c9296e88684d" providerId="AD" clId="Web-{13AB0DFA-2E1E-4F11-9575-2C5BEA560945}" dt="2020-06-20T04:05:59.594" v="373" actId="14100"/>
          <ac:picMkLst>
            <pc:docMk/>
            <pc:sldMk cId="0" sldId="272"/>
            <ac:picMk id="6" creationId="{494EF014-0407-43E9-9EA3-0EF8857C5B8A}"/>
          </ac:picMkLst>
        </pc:picChg>
      </pc:sldChg>
      <pc:sldChg chg="modSp">
        <pc:chgData name="Rushi Prashant Chaudhari" userId="S::chaudhari.r@northeastern.edu::22d72e40-34bb-4721-9527-c9296e88684d" providerId="AD" clId="Web-{13AB0DFA-2E1E-4F11-9575-2C5BEA560945}" dt="2020-06-20T03:31:10.886" v="195" actId="20577"/>
        <pc:sldMkLst>
          <pc:docMk/>
          <pc:sldMk cId="2634053510" sldId="332"/>
        </pc:sldMkLst>
        <pc:spChg chg="mod">
          <ac:chgData name="Rushi Prashant Chaudhari" userId="S::chaudhari.r@northeastern.edu::22d72e40-34bb-4721-9527-c9296e88684d" providerId="AD" clId="Web-{13AB0DFA-2E1E-4F11-9575-2C5BEA560945}" dt="2020-06-20T03:31:10.886" v="195" actId="20577"/>
          <ac:spMkLst>
            <pc:docMk/>
            <pc:sldMk cId="2634053510" sldId="332"/>
            <ac:spMk id="4" creationId="{5A44237C-D59C-4B49-A6F5-13256A991844}"/>
          </ac:spMkLst>
        </pc:spChg>
      </pc:sldChg>
      <pc:sldChg chg="modSp">
        <pc:chgData name="Rushi Prashant Chaudhari" userId="S::chaudhari.r@northeastern.edu::22d72e40-34bb-4721-9527-c9296e88684d" providerId="AD" clId="Web-{13AB0DFA-2E1E-4F11-9575-2C5BEA560945}" dt="2020-06-20T03:27:11.453" v="37" actId="20577"/>
        <pc:sldMkLst>
          <pc:docMk/>
          <pc:sldMk cId="3065071499" sldId="383"/>
        </pc:sldMkLst>
        <pc:spChg chg="mod">
          <ac:chgData name="Rushi Prashant Chaudhari" userId="S::chaudhari.r@northeastern.edu::22d72e40-34bb-4721-9527-c9296e88684d" providerId="AD" clId="Web-{13AB0DFA-2E1E-4F11-9575-2C5BEA560945}" dt="2020-06-20T03:27:11.453" v="37" actId="20577"/>
          <ac:spMkLst>
            <pc:docMk/>
            <pc:sldMk cId="3065071499" sldId="383"/>
            <ac:spMk id="4" creationId="{F196FB2A-88C6-4DAE-9285-6C54D9B24906}"/>
          </ac:spMkLst>
        </pc:spChg>
      </pc:sldChg>
      <pc:sldChg chg="addSp delSp modSp new">
        <pc:chgData name="Rushi Prashant Chaudhari" userId="S::chaudhari.r@northeastern.edu::22d72e40-34bb-4721-9527-c9296e88684d" providerId="AD" clId="Web-{13AB0DFA-2E1E-4F11-9575-2C5BEA560945}" dt="2020-06-20T04:00:37.403" v="290" actId="1076"/>
        <pc:sldMkLst>
          <pc:docMk/>
          <pc:sldMk cId="118488658" sldId="386"/>
        </pc:sldMkLst>
        <pc:spChg chg="del">
          <ac:chgData name="Rushi Prashant Chaudhari" userId="S::chaudhari.r@northeastern.edu::22d72e40-34bb-4721-9527-c9296e88684d" providerId="AD" clId="Web-{13AB0DFA-2E1E-4F11-9575-2C5BEA560945}" dt="2020-06-20T03:57:23.492" v="236"/>
          <ac:spMkLst>
            <pc:docMk/>
            <pc:sldMk cId="118488658" sldId="386"/>
            <ac:spMk id="2" creationId="{88F3449A-127A-4E64-A850-F3EE75D22BCA}"/>
          </ac:spMkLst>
        </pc:spChg>
        <pc:spChg chg="del">
          <ac:chgData name="Rushi Prashant Chaudhari" userId="S::chaudhari.r@northeastern.edu::22d72e40-34bb-4721-9527-c9296e88684d" providerId="AD" clId="Web-{13AB0DFA-2E1E-4F11-9575-2C5BEA560945}" dt="2020-06-20T03:57:22.445" v="235"/>
          <ac:spMkLst>
            <pc:docMk/>
            <pc:sldMk cId="118488658" sldId="386"/>
            <ac:spMk id="3" creationId="{5C4F79C4-8231-4095-9E8A-CAD2E770E910}"/>
          </ac:spMkLst>
        </pc:spChg>
        <pc:spChg chg="add mod">
          <ac:chgData name="Rushi Prashant Chaudhari" userId="S::chaudhari.r@northeastern.edu::22d72e40-34bb-4721-9527-c9296e88684d" providerId="AD" clId="Web-{13AB0DFA-2E1E-4F11-9575-2C5BEA560945}" dt="2020-06-20T04:00:37.403" v="290" actId="1076"/>
          <ac:spMkLst>
            <pc:docMk/>
            <pc:sldMk cId="118488658" sldId="386"/>
            <ac:spMk id="9" creationId="{69823F9B-39CB-4DC6-89EE-58441151D81A}"/>
          </ac:spMkLst>
        </pc:spChg>
        <pc:graphicFrameChg chg="add mod modGraphic">
          <ac:chgData name="Rushi Prashant Chaudhari" userId="S::chaudhari.r@northeastern.edu::22d72e40-34bb-4721-9527-c9296e88684d" providerId="AD" clId="Web-{13AB0DFA-2E1E-4F11-9575-2C5BEA560945}" dt="2020-06-20T03:59:04.698" v="267"/>
          <ac:graphicFrameMkLst>
            <pc:docMk/>
            <pc:sldMk cId="118488658" sldId="386"/>
            <ac:graphicFrameMk id="7" creationId="{A04995FE-B9F2-4F58-9FFF-3E0FB8AE18B8}"/>
          </ac:graphicFrameMkLst>
        </pc:graphicFrameChg>
        <pc:picChg chg="add del mod">
          <ac:chgData name="Rushi Prashant Chaudhari" userId="S::chaudhari.r@northeastern.edu::22d72e40-34bb-4721-9527-c9296e88684d" providerId="AD" clId="Web-{13AB0DFA-2E1E-4F11-9575-2C5BEA560945}" dt="2020-06-20T03:57:36.196" v="241"/>
          <ac:picMkLst>
            <pc:docMk/>
            <pc:sldMk cId="118488658" sldId="386"/>
            <ac:picMk id="4" creationId="{764F174D-635D-4110-8447-0E9DD2CB3240}"/>
          </ac:picMkLst>
        </pc:picChg>
        <pc:picChg chg="add mod">
          <ac:chgData name="Rushi Prashant Chaudhari" userId="S::chaudhari.r@northeastern.edu::22d72e40-34bb-4721-9527-c9296e88684d" providerId="AD" clId="Web-{13AB0DFA-2E1E-4F11-9575-2C5BEA560945}" dt="2020-06-20T03:58:04.524" v="244" actId="1076"/>
          <ac:picMkLst>
            <pc:docMk/>
            <pc:sldMk cId="118488658" sldId="386"/>
            <ac:picMk id="5" creationId="{00068C98-1296-450D-A573-1D5543DAEEEA}"/>
          </ac:picMkLst>
        </pc:picChg>
        <pc:picChg chg="add mod">
          <ac:chgData name="Rushi Prashant Chaudhari" userId="S::chaudhari.r@northeastern.edu::22d72e40-34bb-4721-9527-c9296e88684d" providerId="AD" clId="Web-{13AB0DFA-2E1E-4F11-9575-2C5BEA560945}" dt="2020-06-20T03:59:20.511" v="270" actId="14100"/>
          <ac:picMkLst>
            <pc:docMk/>
            <pc:sldMk cId="118488658" sldId="386"/>
            <ac:picMk id="8" creationId="{AD3E1F9C-731D-447E-B106-67FD8A322C16}"/>
          </ac:picMkLst>
        </pc:picChg>
      </pc:sldChg>
    </pc:docChg>
  </pc:docChgLst>
  <pc:docChgLst>
    <pc:chgData name="Akshaykumar Ishwarbhai Patel" userId="S::patel.ak@northeastern.edu::b4ecbb87-e2ce-4f93-b50e-b5b6bd9b48a9" providerId="AD" clId="Web-{2D42EA53-564E-4760-A87C-82E113260CFB}"/>
    <pc:docChg chg="delSld modSld sldOrd">
      <pc:chgData name="Akshaykumar Ishwarbhai Patel" userId="S::patel.ak@northeastern.edu::b4ecbb87-e2ce-4f93-b50e-b5b6bd9b48a9" providerId="AD" clId="Web-{2D42EA53-564E-4760-A87C-82E113260CFB}" dt="2020-06-19T19:45:48.217" v="607" actId="14100"/>
      <pc:docMkLst>
        <pc:docMk/>
      </pc:docMkLst>
      <pc:sldChg chg="modSp">
        <pc:chgData name="Akshaykumar Ishwarbhai Patel" userId="S::patel.ak@northeastern.edu::b4ecbb87-e2ce-4f93-b50e-b5b6bd9b48a9" providerId="AD" clId="Web-{2D42EA53-564E-4760-A87C-82E113260CFB}" dt="2020-06-19T19:27:32.591" v="245" actId="20577"/>
        <pc:sldMkLst>
          <pc:docMk/>
          <pc:sldMk cId="0" sldId="256"/>
        </pc:sldMkLst>
        <pc:spChg chg="mod">
          <ac:chgData name="Akshaykumar Ishwarbhai Patel" userId="S::patel.ak@northeastern.edu::b4ecbb87-e2ce-4f93-b50e-b5b6bd9b48a9" providerId="AD" clId="Web-{2D42EA53-564E-4760-A87C-82E113260CFB}" dt="2020-06-19T19:27:32.591" v="245" actId="20577"/>
          <ac:spMkLst>
            <pc:docMk/>
            <pc:sldMk cId="0" sldId="256"/>
            <ac:spMk id="4" creationId="{B8913307-0E7A-4229-BDC5-7F2E8F56D281}"/>
          </ac:spMkLst>
        </pc:spChg>
      </pc:sldChg>
      <pc:sldChg chg="modSp">
        <pc:chgData name="Akshaykumar Ishwarbhai Patel" userId="S::patel.ak@northeastern.edu::b4ecbb87-e2ce-4f93-b50e-b5b6bd9b48a9" providerId="AD" clId="Web-{2D42EA53-564E-4760-A87C-82E113260CFB}" dt="2020-06-19T19:29:01.297" v="263" actId="1076"/>
        <pc:sldMkLst>
          <pc:docMk/>
          <pc:sldMk cId="0" sldId="261"/>
        </pc:sldMkLst>
        <pc:spChg chg="mod">
          <ac:chgData name="Akshaykumar Ishwarbhai Patel" userId="S::patel.ak@northeastern.edu::b4ecbb87-e2ce-4f93-b50e-b5b6bd9b48a9" providerId="AD" clId="Web-{2D42EA53-564E-4760-A87C-82E113260CFB}" dt="2020-06-19T19:29:01.297" v="263" actId="1076"/>
          <ac:spMkLst>
            <pc:docMk/>
            <pc:sldMk cId="0" sldId="261"/>
            <ac:spMk id="89" creationId="{00000000-0000-0000-0000-000000000000}"/>
          </ac:spMkLst>
        </pc:spChg>
      </pc:sldChg>
      <pc:sldChg chg="modSp">
        <pc:chgData name="Akshaykumar Ishwarbhai Patel" userId="S::patel.ak@northeastern.edu::b4ecbb87-e2ce-4f93-b50e-b5b6bd9b48a9" providerId="AD" clId="Web-{2D42EA53-564E-4760-A87C-82E113260CFB}" dt="2020-06-19T19:30:30.987" v="293" actId="14100"/>
        <pc:sldMkLst>
          <pc:docMk/>
          <pc:sldMk cId="0" sldId="267"/>
        </pc:sldMkLst>
        <pc:spChg chg="mod">
          <ac:chgData name="Akshaykumar Ishwarbhai Patel" userId="S::patel.ak@northeastern.edu::b4ecbb87-e2ce-4f93-b50e-b5b6bd9b48a9" providerId="AD" clId="Web-{2D42EA53-564E-4760-A87C-82E113260CFB}" dt="2020-06-19T19:30:08.283" v="289" actId="20577"/>
          <ac:spMkLst>
            <pc:docMk/>
            <pc:sldMk cId="0" sldId="267"/>
            <ac:spMk id="126" creationId="{00000000-0000-0000-0000-000000000000}"/>
          </ac:spMkLst>
        </pc:spChg>
        <pc:picChg chg="mod">
          <ac:chgData name="Akshaykumar Ishwarbhai Patel" userId="S::patel.ak@northeastern.edu::b4ecbb87-e2ce-4f93-b50e-b5b6bd9b48a9" providerId="AD" clId="Web-{2D42EA53-564E-4760-A87C-82E113260CFB}" dt="2020-06-19T19:30:30.987" v="293" actId="14100"/>
          <ac:picMkLst>
            <pc:docMk/>
            <pc:sldMk cId="0" sldId="267"/>
            <ac:picMk id="3" creationId="{6390EE1A-9E14-4073-A5FB-8D36186611C0}"/>
          </ac:picMkLst>
        </pc:picChg>
      </pc:sldChg>
      <pc:sldChg chg="modSp">
        <pc:chgData name="Akshaykumar Ishwarbhai Patel" userId="S::patel.ak@northeastern.edu::b4ecbb87-e2ce-4f93-b50e-b5b6bd9b48a9" providerId="AD" clId="Web-{2D42EA53-564E-4760-A87C-82E113260CFB}" dt="2020-06-19T19:31:06.738" v="301" actId="1076"/>
        <pc:sldMkLst>
          <pc:docMk/>
          <pc:sldMk cId="0" sldId="271"/>
        </pc:sldMkLst>
        <pc:spChg chg="mod">
          <ac:chgData name="Akshaykumar Ishwarbhai Patel" userId="S::patel.ak@northeastern.edu::b4ecbb87-e2ce-4f93-b50e-b5b6bd9b48a9" providerId="AD" clId="Web-{2D42EA53-564E-4760-A87C-82E113260CFB}" dt="2020-06-19T19:31:03.550" v="300" actId="1076"/>
          <ac:spMkLst>
            <pc:docMk/>
            <pc:sldMk cId="0" sldId="271"/>
            <ac:spMk id="154" creationId="{00000000-0000-0000-0000-000000000000}"/>
          </ac:spMkLst>
        </pc:spChg>
        <pc:picChg chg="mod">
          <ac:chgData name="Akshaykumar Ishwarbhai Patel" userId="S::patel.ak@northeastern.edu::b4ecbb87-e2ce-4f93-b50e-b5b6bd9b48a9" providerId="AD" clId="Web-{2D42EA53-564E-4760-A87C-82E113260CFB}" dt="2020-06-19T19:31:06.738" v="301" actId="1076"/>
          <ac:picMkLst>
            <pc:docMk/>
            <pc:sldMk cId="0" sldId="271"/>
            <ac:picMk id="5" creationId="{51E59F8F-4E87-4B4B-A2AC-187D72CA9111}"/>
          </ac:picMkLst>
        </pc:picChg>
      </pc:sldChg>
      <pc:sldChg chg="modSp">
        <pc:chgData name="Akshaykumar Ishwarbhai Patel" userId="S::patel.ak@northeastern.edu::b4ecbb87-e2ce-4f93-b50e-b5b6bd9b48a9" providerId="AD" clId="Web-{2D42EA53-564E-4760-A87C-82E113260CFB}" dt="2020-06-19T19:31:17.645" v="302" actId="1076"/>
        <pc:sldMkLst>
          <pc:docMk/>
          <pc:sldMk cId="0" sldId="272"/>
        </pc:sldMkLst>
        <pc:spChg chg="mod">
          <ac:chgData name="Akshaykumar Ishwarbhai Patel" userId="S::patel.ak@northeastern.edu::b4ecbb87-e2ce-4f93-b50e-b5b6bd9b48a9" providerId="AD" clId="Web-{2D42EA53-564E-4760-A87C-82E113260CFB}" dt="2020-06-19T19:31:17.645" v="302" actId="1076"/>
          <ac:spMkLst>
            <pc:docMk/>
            <pc:sldMk cId="0" sldId="272"/>
            <ac:spMk id="161" creationId="{00000000-0000-0000-0000-000000000000}"/>
          </ac:spMkLst>
        </pc:spChg>
      </pc:sldChg>
      <pc:sldChg chg="modSp">
        <pc:chgData name="Akshaykumar Ishwarbhai Patel" userId="S::patel.ak@northeastern.edu::b4ecbb87-e2ce-4f93-b50e-b5b6bd9b48a9" providerId="AD" clId="Web-{2D42EA53-564E-4760-A87C-82E113260CFB}" dt="2020-06-19T19:31:31.614" v="307" actId="20577"/>
        <pc:sldMkLst>
          <pc:docMk/>
          <pc:sldMk cId="0" sldId="273"/>
        </pc:sldMkLst>
        <pc:spChg chg="mod">
          <ac:chgData name="Akshaykumar Ishwarbhai Patel" userId="S::patel.ak@northeastern.edu::b4ecbb87-e2ce-4f93-b50e-b5b6bd9b48a9" providerId="AD" clId="Web-{2D42EA53-564E-4760-A87C-82E113260CFB}" dt="2020-06-19T19:31:31.614" v="307" actId="20577"/>
          <ac:spMkLst>
            <pc:docMk/>
            <pc:sldMk cId="0" sldId="273"/>
            <ac:spMk id="168" creationId="{00000000-0000-0000-0000-000000000000}"/>
          </ac:spMkLst>
        </pc:spChg>
      </pc:sldChg>
      <pc:sldChg chg="modSp">
        <pc:chgData name="Akshaykumar Ishwarbhai Patel" userId="S::patel.ak@northeastern.edu::b4ecbb87-e2ce-4f93-b50e-b5b6bd9b48a9" providerId="AD" clId="Web-{2D42EA53-564E-4760-A87C-82E113260CFB}" dt="2020-06-19T19:32:48.053" v="325" actId="14100"/>
        <pc:sldMkLst>
          <pc:docMk/>
          <pc:sldMk cId="0" sldId="274"/>
        </pc:sldMkLst>
        <pc:spChg chg="mod">
          <ac:chgData name="Akshaykumar Ishwarbhai Patel" userId="S::patel.ak@northeastern.edu::b4ecbb87-e2ce-4f93-b50e-b5b6bd9b48a9" providerId="AD" clId="Web-{2D42EA53-564E-4760-A87C-82E113260CFB}" dt="2020-06-19T19:32:26.428" v="318" actId="20577"/>
          <ac:spMkLst>
            <pc:docMk/>
            <pc:sldMk cId="0" sldId="274"/>
            <ac:spMk id="174" creationId="{00000000-0000-0000-0000-000000000000}"/>
          </ac:spMkLst>
        </pc:spChg>
        <pc:picChg chg="mod">
          <ac:chgData name="Akshaykumar Ishwarbhai Patel" userId="S::patel.ak@northeastern.edu::b4ecbb87-e2ce-4f93-b50e-b5b6bd9b48a9" providerId="AD" clId="Web-{2D42EA53-564E-4760-A87C-82E113260CFB}" dt="2020-06-19T19:32:38.553" v="322" actId="14100"/>
          <ac:picMkLst>
            <pc:docMk/>
            <pc:sldMk cId="0" sldId="274"/>
            <ac:picMk id="5" creationId="{2C0343B8-FB96-4A1C-9CFD-A6210C611538}"/>
          </ac:picMkLst>
        </pc:picChg>
        <pc:picChg chg="mod">
          <ac:chgData name="Akshaykumar Ishwarbhai Patel" userId="S::patel.ak@northeastern.edu::b4ecbb87-e2ce-4f93-b50e-b5b6bd9b48a9" providerId="AD" clId="Web-{2D42EA53-564E-4760-A87C-82E113260CFB}" dt="2020-06-19T19:32:48.053" v="325" actId="14100"/>
          <ac:picMkLst>
            <pc:docMk/>
            <pc:sldMk cId="0" sldId="274"/>
            <ac:picMk id="6" creationId="{AE0FB343-444B-46B0-8F25-CB75BB7D6781}"/>
          </ac:picMkLst>
        </pc:picChg>
      </pc:sldChg>
      <pc:sldChg chg="modSp">
        <pc:chgData name="Akshaykumar Ishwarbhai Patel" userId="S::patel.ak@northeastern.edu::b4ecbb87-e2ce-4f93-b50e-b5b6bd9b48a9" providerId="AD" clId="Web-{2D42EA53-564E-4760-A87C-82E113260CFB}" dt="2020-06-19T19:33:08.679" v="327" actId="20577"/>
        <pc:sldMkLst>
          <pc:docMk/>
          <pc:sldMk cId="0" sldId="275"/>
        </pc:sldMkLst>
        <pc:spChg chg="mod">
          <ac:chgData name="Akshaykumar Ishwarbhai Patel" userId="S::patel.ak@northeastern.edu::b4ecbb87-e2ce-4f93-b50e-b5b6bd9b48a9" providerId="AD" clId="Web-{2D42EA53-564E-4760-A87C-82E113260CFB}" dt="2020-06-19T19:32:59.852" v="326" actId="1076"/>
          <ac:spMkLst>
            <pc:docMk/>
            <pc:sldMk cId="0" sldId="275"/>
            <ac:spMk id="181" creationId="{00000000-0000-0000-0000-000000000000}"/>
          </ac:spMkLst>
        </pc:spChg>
        <pc:spChg chg="mod">
          <ac:chgData name="Akshaykumar Ishwarbhai Patel" userId="S::patel.ak@northeastern.edu::b4ecbb87-e2ce-4f93-b50e-b5b6bd9b48a9" providerId="AD" clId="Web-{2D42EA53-564E-4760-A87C-82E113260CFB}" dt="2020-06-19T19:33:08.679" v="327" actId="20577"/>
          <ac:spMkLst>
            <pc:docMk/>
            <pc:sldMk cId="0" sldId="275"/>
            <ac:spMk id="182" creationId="{00000000-0000-0000-0000-000000000000}"/>
          </ac:spMkLst>
        </pc:spChg>
      </pc:sldChg>
      <pc:sldChg chg="modSp">
        <pc:chgData name="Akshaykumar Ishwarbhai Patel" userId="S::patel.ak@northeastern.edu::b4ecbb87-e2ce-4f93-b50e-b5b6bd9b48a9" providerId="AD" clId="Web-{2D42EA53-564E-4760-A87C-82E113260CFB}" dt="2020-06-19T19:33:16.726" v="328" actId="1076"/>
        <pc:sldMkLst>
          <pc:docMk/>
          <pc:sldMk cId="0" sldId="276"/>
        </pc:sldMkLst>
        <pc:spChg chg="mod">
          <ac:chgData name="Akshaykumar Ishwarbhai Patel" userId="S::patel.ak@northeastern.edu::b4ecbb87-e2ce-4f93-b50e-b5b6bd9b48a9" providerId="AD" clId="Web-{2D42EA53-564E-4760-A87C-82E113260CFB}" dt="2020-06-19T19:33:16.726" v="328" actId="1076"/>
          <ac:spMkLst>
            <pc:docMk/>
            <pc:sldMk cId="0" sldId="276"/>
            <ac:spMk id="187" creationId="{00000000-0000-0000-0000-000000000000}"/>
          </ac:spMkLst>
        </pc:spChg>
      </pc:sldChg>
      <pc:sldChg chg="modSp">
        <pc:chgData name="Akshaykumar Ishwarbhai Patel" userId="S::patel.ak@northeastern.edu::b4ecbb87-e2ce-4f93-b50e-b5b6bd9b48a9" providerId="AD" clId="Web-{2D42EA53-564E-4760-A87C-82E113260CFB}" dt="2020-06-19T19:33:48.618" v="333" actId="14100"/>
        <pc:sldMkLst>
          <pc:docMk/>
          <pc:sldMk cId="0" sldId="277"/>
        </pc:sldMkLst>
        <pc:spChg chg="mod">
          <ac:chgData name="Akshaykumar Ishwarbhai Patel" userId="S::patel.ak@northeastern.edu::b4ecbb87-e2ce-4f93-b50e-b5b6bd9b48a9" providerId="AD" clId="Web-{2D42EA53-564E-4760-A87C-82E113260CFB}" dt="2020-06-19T19:33:48.618" v="333" actId="14100"/>
          <ac:spMkLst>
            <pc:docMk/>
            <pc:sldMk cId="0" sldId="277"/>
            <ac:spMk id="2" creationId="{71AA1380-0A91-4A92-8FF8-92C0941E350D}"/>
          </ac:spMkLst>
        </pc:spChg>
        <pc:spChg chg="mod">
          <ac:chgData name="Akshaykumar Ishwarbhai Patel" userId="S::patel.ak@northeastern.edu::b4ecbb87-e2ce-4f93-b50e-b5b6bd9b48a9" providerId="AD" clId="Web-{2D42EA53-564E-4760-A87C-82E113260CFB}" dt="2020-06-19T19:33:40.539" v="332" actId="14100"/>
          <ac:spMkLst>
            <pc:docMk/>
            <pc:sldMk cId="0" sldId="277"/>
            <ac:spMk id="197" creationId="{00000000-0000-0000-0000-000000000000}"/>
          </ac:spMkLst>
        </pc:spChg>
      </pc:sldChg>
      <pc:sldChg chg="modSp">
        <pc:chgData name="Akshaykumar Ishwarbhai Patel" userId="S::patel.ak@northeastern.edu::b4ecbb87-e2ce-4f93-b50e-b5b6bd9b48a9" providerId="AD" clId="Web-{2D42EA53-564E-4760-A87C-82E113260CFB}" dt="2020-06-19T19:35:25.246" v="401"/>
        <pc:sldMkLst>
          <pc:docMk/>
          <pc:sldMk cId="0" sldId="278"/>
        </pc:sldMkLst>
        <pc:spChg chg="mod">
          <ac:chgData name="Akshaykumar Ishwarbhai Patel" userId="S::patel.ak@northeastern.edu::b4ecbb87-e2ce-4f93-b50e-b5b6bd9b48a9" providerId="AD" clId="Web-{2D42EA53-564E-4760-A87C-82E113260CFB}" dt="2020-06-19T19:35:25.246" v="401"/>
          <ac:spMkLst>
            <pc:docMk/>
            <pc:sldMk cId="0" sldId="278"/>
            <ac:spMk id="3" creationId="{194C42D6-F897-4B8F-8ED8-2BB9BED42F87}"/>
          </ac:spMkLst>
        </pc:spChg>
        <pc:spChg chg="mod">
          <ac:chgData name="Akshaykumar Ishwarbhai Patel" userId="S::patel.ak@northeastern.edu::b4ecbb87-e2ce-4f93-b50e-b5b6bd9b48a9" providerId="AD" clId="Web-{2D42EA53-564E-4760-A87C-82E113260CFB}" dt="2020-06-19T19:34:47.151" v="344" actId="14100"/>
          <ac:spMkLst>
            <pc:docMk/>
            <pc:sldMk cId="0" sldId="278"/>
            <ac:spMk id="4" creationId="{873E3560-F48D-4141-B6D8-186AA8A627CA}"/>
          </ac:spMkLst>
        </pc:spChg>
        <pc:picChg chg="mod">
          <ac:chgData name="Akshaykumar Ishwarbhai Patel" userId="S::patel.ak@northeastern.edu::b4ecbb87-e2ce-4f93-b50e-b5b6bd9b48a9" providerId="AD" clId="Web-{2D42EA53-564E-4760-A87C-82E113260CFB}" dt="2020-06-19T19:34:18.744" v="337" actId="1076"/>
          <ac:picMkLst>
            <pc:docMk/>
            <pc:sldMk cId="0" sldId="278"/>
            <ac:picMk id="2" creationId="{34335A5F-E0AC-41D6-8309-7E2B57A719BA}"/>
          </ac:picMkLst>
        </pc:picChg>
        <pc:picChg chg="mod">
          <ac:chgData name="Akshaykumar Ishwarbhai Patel" userId="S::patel.ak@northeastern.edu::b4ecbb87-e2ce-4f93-b50e-b5b6bd9b48a9" providerId="AD" clId="Web-{2D42EA53-564E-4760-A87C-82E113260CFB}" dt="2020-06-19T19:34:18.822" v="338" actId="1076"/>
          <ac:picMkLst>
            <pc:docMk/>
            <pc:sldMk cId="0" sldId="278"/>
            <ac:picMk id="6" creationId="{3857D259-A2DB-4FD9-9104-D416CDB28BCA}"/>
          </ac:picMkLst>
        </pc:picChg>
        <pc:picChg chg="mod">
          <ac:chgData name="Akshaykumar Ishwarbhai Patel" userId="S::patel.ak@northeastern.edu::b4ecbb87-e2ce-4f93-b50e-b5b6bd9b48a9" providerId="AD" clId="Web-{2D42EA53-564E-4760-A87C-82E113260CFB}" dt="2020-06-19T19:34:18.869" v="339" actId="1076"/>
          <ac:picMkLst>
            <pc:docMk/>
            <pc:sldMk cId="0" sldId="278"/>
            <ac:picMk id="8" creationId="{41729A12-557E-41D2-9054-C424A6F20741}"/>
          </ac:picMkLst>
        </pc:picChg>
      </pc:sldChg>
      <pc:sldChg chg="modSp">
        <pc:chgData name="Akshaykumar Ishwarbhai Patel" userId="S::patel.ak@northeastern.edu::b4ecbb87-e2ce-4f93-b50e-b5b6bd9b48a9" providerId="AD" clId="Web-{2D42EA53-564E-4760-A87C-82E113260CFB}" dt="2020-06-19T19:41:12.834" v="521" actId="1076"/>
        <pc:sldMkLst>
          <pc:docMk/>
          <pc:sldMk cId="0" sldId="282"/>
        </pc:sldMkLst>
        <pc:spChg chg="mod">
          <ac:chgData name="Akshaykumar Ishwarbhai Patel" userId="S::patel.ak@northeastern.edu::b4ecbb87-e2ce-4f93-b50e-b5b6bd9b48a9" providerId="AD" clId="Web-{2D42EA53-564E-4760-A87C-82E113260CFB}" dt="2020-06-19T19:41:12.834" v="521" actId="1076"/>
          <ac:spMkLst>
            <pc:docMk/>
            <pc:sldMk cId="0" sldId="282"/>
            <ac:spMk id="229" creationId="{00000000-0000-0000-0000-000000000000}"/>
          </ac:spMkLst>
        </pc:spChg>
      </pc:sldChg>
      <pc:sldChg chg="modSp">
        <pc:chgData name="Akshaykumar Ishwarbhai Patel" userId="S::patel.ak@northeastern.edu::b4ecbb87-e2ce-4f93-b50e-b5b6bd9b48a9" providerId="AD" clId="Web-{2D42EA53-564E-4760-A87C-82E113260CFB}" dt="2020-06-19T18:01:33.953" v="220" actId="20577"/>
        <pc:sldMkLst>
          <pc:docMk/>
          <pc:sldMk cId="0" sldId="283"/>
        </pc:sldMkLst>
        <pc:spChg chg="mod">
          <ac:chgData name="Akshaykumar Ishwarbhai Patel" userId="S::patel.ak@northeastern.edu::b4ecbb87-e2ce-4f93-b50e-b5b6bd9b48a9" providerId="AD" clId="Web-{2D42EA53-564E-4760-A87C-82E113260CFB}" dt="2020-06-19T18:01:33.953" v="220" actId="20577"/>
          <ac:spMkLst>
            <pc:docMk/>
            <pc:sldMk cId="0" sldId="283"/>
            <ac:spMk id="236" creationId="{00000000-0000-0000-0000-000000000000}"/>
          </ac:spMkLst>
        </pc:spChg>
      </pc:sldChg>
      <pc:sldChg chg="del">
        <pc:chgData name="Akshaykumar Ishwarbhai Patel" userId="S::patel.ak@northeastern.edu::b4ecbb87-e2ce-4f93-b50e-b5b6bd9b48a9" providerId="AD" clId="Web-{2D42EA53-564E-4760-A87C-82E113260CFB}" dt="2020-06-19T17:50:13.941" v="52"/>
        <pc:sldMkLst>
          <pc:docMk/>
          <pc:sldMk cId="0" sldId="301"/>
        </pc:sldMkLst>
      </pc:sldChg>
      <pc:sldChg chg="modSp">
        <pc:chgData name="Akshaykumar Ishwarbhai Patel" userId="S::patel.ak@northeastern.edu::b4ecbb87-e2ce-4f93-b50e-b5b6bd9b48a9" providerId="AD" clId="Web-{2D42EA53-564E-4760-A87C-82E113260CFB}" dt="2020-06-19T17:49:29.268" v="51" actId="20577"/>
        <pc:sldMkLst>
          <pc:docMk/>
          <pc:sldMk cId="0" sldId="302"/>
        </pc:sldMkLst>
        <pc:spChg chg="mod">
          <ac:chgData name="Akshaykumar Ishwarbhai Patel" userId="S::patel.ak@northeastern.edu::b4ecbb87-e2ce-4f93-b50e-b5b6bd9b48a9" providerId="AD" clId="Web-{2D42EA53-564E-4760-A87C-82E113260CFB}" dt="2020-06-19T17:45:22.570" v="20"/>
          <ac:spMkLst>
            <pc:docMk/>
            <pc:sldMk cId="0" sldId="302"/>
            <ac:spMk id="6" creationId="{5431ADE9-82D1-477A-8E5A-08AE9E281CAE}"/>
          </ac:spMkLst>
        </pc:spChg>
        <pc:spChg chg="mod">
          <ac:chgData name="Akshaykumar Ishwarbhai Patel" userId="S::patel.ak@northeastern.edu::b4ecbb87-e2ce-4f93-b50e-b5b6bd9b48a9" providerId="AD" clId="Web-{2D42EA53-564E-4760-A87C-82E113260CFB}" dt="2020-06-19T17:49:29.268" v="51" actId="20577"/>
          <ac:spMkLst>
            <pc:docMk/>
            <pc:sldMk cId="0" sldId="302"/>
            <ac:spMk id="404" creationId="{00000000-0000-0000-0000-000000000000}"/>
          </ac:spMkLst>
        </pc:spChg>
        <pc:picChg chg="mod">
          <ac:chgData name="Akshaykumar Ishwarbhai Patel" userId="S::patel.ak@northeastern.edu::b4ecbb87-e2ce-4f93-b50e-b5b6bd9b48a9" providerId="AD" clId="Web-{2D42EA53-564E-4760-A87C-82E113260CFB}" dt="2020-06-19T17:42:55.158" v="15" actId="1076"/>
          <ac:picMkLst>
            <pc:docMk/>
            <pc:sldMk cId="0" sldId="302"/>
            <ac:picMk id="405" creationId="{00000000-0000-0000-0000-000000000000}"/>
          </ac:picMkLst>
        </pc:picChg>
      </pc:sldChg>
      <pc:sldChg chg="modSp ord">
        <pc:chgData name="Akshaykumar Ishwarbhai Patel" userId="S::patel.ak@northeastern.edu::b4ecbb87-e2ce-4f93-b50e-b5b6bd9b48a9" providerId="AD" clId="Web-{2D42EA53-564E-4760-A87C-82E113260CFB}" dt="2020-06-19T17:48:39.766" v="46" actId="20577"/>
        <pc:sldMkLst>
          <pc:docMk/>
          <pc:sldMk cId="0" sldId="304"/>
        </pc:sldMkLst>
        <pc:spChg chg="mod">
          <ac:chgData name="Akshaykumar Ishwarbhai Patel" userId="S::patel.ak@northeastern.edu::b4ecbb87-e2ce-4f93-b50e-b5b6bd9b48a9" providerId="AD" clId="Web-{2D42EA53-564E-4760-A87C-82E113260CFB}" dt="2020-06-19T17:48:39.766" v="46" actId="20577"/>
          <ac:spMkLst>
            <pc:docMk/>
            <pc:sldMk cId="0" sldId="304"/>
            <ac:spMk id="417" creationId="{00000000-0000-0000-0000-000000000000}"/>
          </ac:spMkLst>
        </pc:spChg>
      </pc:sldChg>
      <pc:sldChg chg="modSp ord">
        <pc:chgData name="Akshaykumar Ishwarbhai Patel" userId="S::patel.ak@northeastern.edu::b4ecbb87-e2ce-4f93-b50e-b5b6bd9b48a9" providerId="AD" clId="Web-{2D42EA53-564E-4760-A87C-82E113260CFB}" dt="2020-06-19T17:49:01.626" v="50" actId="20577"/>
        <pc:sldMkLst>
          <pc:docMk/>
          <pc:sldMk cId="0" sldId="305"/>
        </pc:sldMkLst>
        <pc:spChg chg="mod">
          <ac:chgData name="Akshaykumar Ishwarbhai Patel" userId="S::patel.ak@northeastern.edu::b4ecbb87-e2ce-4f93-b50e-b5b6bd9b48a9" providerId="AD" clId="Web-{2D42EA53-564E-4760-A87C-82E113260CFB}" dt="2020-06-19T17:49:01.626" v="50" actId="20577"/>
          <ac:spMkLst>
            <pc:docMk/>
            <pc:sldMk cId="0" sldId="305"/>
            <ac:spMk id="424" creationId="{00000000-0000-0000-0000-000000000000}"/>
          </ac:spMkLst>
        </pc:spChg>
      </pc:sldChg>
      <pc:sldChg chg="modSp">
        <pc:chgData name="Akshaykumar Ishwarbhai Patel" userId="S::patel.ak@northeastern.edu::b4ecbb87-e2ce-4f93-b50e-b5b6bd9b48a9" providerId="AD" clId="Web-{2D42EA53-564E-4760-A87C-82E113260CFB}" dt="2020-06-19T19:28:38.296" v="262" actId="1076"/>
        <pc:sldMkLst>
          <pc:docMk/>
          <pc:sldMk cId="2769628717" sldId="307"/>
        </pc:sldMkLst>
        <pc:spChg chg="mod">
          <ac:chgData name="Akshaykumar Ishwarbhai Patel" userId="S::patel.ak@northeastern.edu::b4ecbb87-e2ce-4f93-b50e-b5b6bd9b48a9" providerId="AD" clId="Web-{2D42EA53-564E-4760-A87C-82E113260CFB}" dt="2020-06-19T19:28:38.296" v="262" actId="1076"/>
          <ac:spMkLst>
            <pc:docMk/>
            <pc:sldMk cId="2769628717" sldId="307"/>
            <ac:spMk id="68" creationId="{00000000-0000-0000-0000-000000000000}"/>
          </ac:spMkLst>
        </pc:spChg>
      </pc:sldChg>
      <pc:sldChg chg="modSp">
        <pc:chgData name="Akshaykumar Ishwarbhai Patel" userId="S::patel.ak@northeastern.edu::b4ecbb87-e2ce-4f93-b50e-b5b6bd9b48a9" providerId="AD" clId="Web-{2D42EA53-564E-4760-A87C-82E113260CFB}" dt="2020-06-19T19:28:29.562" v="258" actId="1076"/>
        <pc:sldMkLst>
          <pc:docMk/>
          <pc:sldMk cId="3487641248" sldId="308"/>
        </pc:sldMkLst>
        <pc:spChg chg="mod">
          <ac:chgData name="Akshaykumar Ishwarbhai Patel" userId="S::patel.ak@northeastern.edu::b4ecbb87-e2ce-4f93-b50e-b5b6bd9b48a9" providerId="AD" clId="Web-{2D42EA53-564E-4760-A87C-82E113260CFB}" dt="2020-06-19T19:28:29.562" v="258" actId="1076"/>
          <ac:spMkLst>
            <pc:docMk/>
            <pc:sldMk cId="3487641248" sldId="308"/>
            <ac:spMk id="75" creationId="{00000000-0000-0000-0000-000000000000}"/>
          </ac:spMkLst>
        </pc:spChg>
      </pc:sldChg>
      <pc:sldChg chg="modSp">
        <pc:chgData name="Akshaykumar Ishwarbhai Patel" userId="S::patel.ak@northeastern.edu::b4ecbb87-e2ce-4f93-b50e-b5b6bd9b48a9" providerId="AD" clId="Web-{2D42EA53-564E-4760-A87C-82E113260CFB}" dt="2020-06-19T19:30:43.112" v="295" actId="1076"/>
        <pc:sldMkLst>
          <pc:docMk/>
          <pc:sldMk cId="4236653396" sldId="310"/>
        </pc:sldMkLst>
        <pc:spChg chg="mod">
          <ac:chgData name="Akshaykumar Ishwarbhai Patel" userId="S::patel.ak@northeastern.edu::b4ecbb87-e2ce-4f93-b50e-b5b6bd9b48a9" providerId="AD" clId="Web-{2D42EA53-564E-4760-A87C-82E113260CFB}" dt="2020-06-19T19:30:38.143" v="294" actId="1076"/>
          <ac:spMkLst>
            <pc:docMk/>
            <pc:sldMk cId="4236653396" sldId="310"/>
            <ac:spMk id="2" creationId="{363B9970-5DEE-4D58-BEFA-6FC952B5C556}"/>
          </ac:spMkLst>
        </pc:spChg>
        <pc:picChg chg="mod">
          <ac:chgData name="Akshaykumar Ishwarbhai Patel" userId="S::patel.ak@northeastern.edu::b4ecbb87-e2ce-4f93-b50e-b5b6bd9b48a9" providerId="AD" clId="Web-{2D42EA53-564E-4760-A87C-82E113260CFB}" dt="2020-06-19T19:30:43.112" v="295" actId="1076"/>
          <ac:picMkLst>
            <pc:docMk/>
            <pc:sldMk cId="4236653396" sldId="310"/>
            <ac:picMk id="4" creationId="{EA8C09E1-912D-4827-ACC2-8161B5AC0897}"/>
          </ac:picMkLst>
        </pc:picChg>
      </pc:sldChg>
      <pc:sldChg chg="modSp">
        <pc:chgData name="Akshaykumar Ishwarbhai Patel" userId="S::patel.ak@northeastern.edu::b4ecbb87-e2ce-4f93-b50e-b5b6bd9b48a9" providerId="AD" clId="Web-{2D42EA53-564E-4760-A87C-82E113260CFB}" dt="2020-06-19T19:41:17.865" v="522" actId="1076"/>
        <pc:sldMkLst>
          <pc:docMk/>
          <pc:sldMk cId="1531796871" sldId="314"/>
        </pc:sldMkLst>
        <pc:spChg chg="mod">
          <ac:chgData name="Akshaykumar Ishwarbhai Patel" userId="S::patel.ak@northeastern.edu::b4ecbb87-e2ce-4f93-b50e-b5b6bd9b48a9" providerId="AD" clId="Web-{2D42EA53-564E-4760-A87C-82E113260CFB}" dt="2020-06-19T19:41:17.865" v="522" actId="1076"/>
          <ac:spMkLst>
            <pc:docMk/>
            <pc:sldMk cId="1531796871" sldId="314"/>
            <ac:spMk id="2" creationId="{5F967528-796A-467B-B257-1726390EE040}"/>
          </ac:spMkLst>
        </pc:spChg>
      </pc:sldChg>
      <pc:sldChg chg="modSp">
        <pc:chgData name="Akshaykumar Ishwarbhai Patel" userId="S::patel.ak@northeastern.edu::b4ecbb87-e2ce-4f93-b50e-b5b6bd9b48a9" providerId="AD" clId="Web-{2D42EA53-564E-4760-A87C-82E113260CFB}" dt="2020-06-19T19:39:16.784" v="498" actId="20577"/>
        <pc:sldMkLst>
          <pc:docMk/>
          <pc:sldMk cId="2031096477" sldId="315"/>
        </pc:sldMkLst>
        <pc:spChg chg="mod">
          <ac:chgData name="Akshaykumar Ishwarbhai Patel" userId="S::patel.ak@northeastern.edu::b4ecbb87-e2ce-4f93-b50e-b5b6bd9b48a9" providerId="AD" clId="Web-{2D42EA53-564E-4760-A87C-82E113260CFB}" dt="2020-06-19T19:38:58.455" v="489" actId="1076"/>
          <ac:spMkLst>
            <pc:docMk/>
            <pc:sldMk cId="2031096477" sldId="315"/>
            <ac:spMk id="3" creationId="{C10543D0-F928-4C78-812A-1A67B62B6361}"/>
          </ac:spMkLst>
        </pc:spChg>
        <pc:spChg chg="mod">
          <ac:chgData name="Akshaykumar Ishwarbhai Patel" userId="S::patel.ak@northeastern.edu::b4ecbb87-e2ce-4f93-b50e-b5b6bd9b48a9" providerId="AD" clId="Web-{2D42EA53-564E-4760-A87C-82E113260CFB}" dt="2020-06-19T19:39:16.784" v="498" actId="20577"/>
          <ac:spMkLst>
            <pc:docMk/>
            <pc:sldMk cId="2031096477" sldId="315"/>
            <ac:spMk id="4" creationId="{06E41A3D-2FD0-41C8-ABD8-F2BFEF12E7B7}"/>
          </ac:spMkLst>
        </pc:spChg>
        <pc:picChg chg="mod">
          <ac:chgData name="Akshaykumar Ishwarbhai Patel" userId="S::patel.ak@northeastern.edu::b4ecbb87-e2ce-4f93-b50e-b5b6bd9b48a9" providerId="AD" clId="Web-{2D42EA53-564E-4760-A87C-82E113260CFB}" dt="2020-06-19T19:38:41.564" v="484" actId="1076"/>
          <ac:picMkLst>
            <pc:docMk/>
            <pc:sldMk cId="2031096477" sldId="315"/>
            <ac:picMk id="2" creationId="{21D39CF2-2466-4E5F-B86F-92D7B8B66BB1}"/>
          </ac:picMkLst>
        </pc:picChg>
        <pc:picChg chg="mod">
          <ac:chgData name="Akshaykumar Ishwarbhai Patel" userId="S::patel.ak@northeastern.edu::b4ecbb87-e2ce-4f93-b50e-b5b6bd9b48a9" providerId="AD" clId="Web-{2D42EA53-564E-4760-A87C-82E113260CFB}" dt="2020-06-19T19:38:41.611" v="485" actId="1076"/>
          <ac:picMkLst>
            <pc:docMk/>
            <pc:sldMk cId="2031096477" sldId="315"/>
            <ac:picMk id="6" creationId="{59B401C5-ACF0-4972-9B6B-E17965C3B14F}"/>
          </ac:picMkLst>
        </pc:picChg>
        <pc:picChg chg="mod">
          <ac:chgData name="Akshaykumar Ishwarbhai Patel" userId="S::patel.ak@northeastern.edu::b4ecbb87-e2ce-4f93-b50e-b5b6bd9b48a9" providerId="AD" clId="Web-{2D42EA53-564E-4760-A87C-82E113260CFB}" dt="2020-06-19T19:38:48.252" v="487" actId="1076"/>
          <ac:picMkLst>
            <pc:docMk/>
            <pc:sldMk cId="2031096477" sldId="315"/>
            <ac:picMk id="8" creationId="{35F8B6FE-FE1F-4E3D-82AD-3FD69E88F612}"/>
          </ac:picMkLst>
        </pc:picChg>
      </pc:sldChg>
      <pc:sldChg chg="modSp">
        <pc:chgData name="Akshaykumar Ishwarbhai Patel" userId="S::patel.ak@northeastern.edu::b4ecbb87-e2ce-4f93-b50e-b5b6bd9b48a9" providerId="AD" clId="Web-{2D42EA53-564E-4760-A87C-82E113260CFB}" dt="2020-06-19T19:40:59.568" v="520" actId="14100"/>
        <pc:sldMkLst>
          <pc:docMk/>
          <pc:sldMk cId="2738438277" sldId="316"/>
        </pc:sldMkLst>
        <pc:spChg chg="mod">
          <ac:chgData name="Akshaykumar Ishwarbhai Patel" userId="S::patel.ak@northeastern.edu::b4ecbb87-e2ce-4f93-b50e-b5b6bd9b48a9" providerId="AD" clId="Web-{2D42EA53-564E-4760-A87C-82E113260CFB}" dt="2020-06-19T19:40:59.568" v="520" actId="14100"/>
          <ac:spMkLst>
            <pc:docMk/>
            <pc:sldMk cId="2738438277" sldId="316"/>
            <ac:spMk id="4" creationId="{B8F68907-D22A-4AC8-BBEE-A2E441AE55A9}"/>
          </ac:spMkLst>
        </pc:spChg>
        <pc:picChg chg="mod">
          <ac:chgData name="Akshaykumar Ishwarbhai Patel" userId="S::patel.ak@northeastern.edu::b4ecbb87-e2ce-4f93-b50e-b5b6bd9b48a9" providerId="AD" clId="Web-{2D42EA53-564E-4760-A87C-82E113260CFB}" dt="2020-06-19T19:40:46.146" v="517" actId="14100"/>
          <ac:picMkLst>
            <pc:docMk/>
            <pc:sldMk cId="2738438277" sldId="316"/>
            <ac:picMk id="2" creationId="{441CF4A1-EB7D-40FD-9F76-9C83307F778D}"/>
          </ac:picMkLst>
        </pc:picChg>
        <pc:picChg chg="mod">
          <ac:chgData name="Akshaykumar Ishwarbhai Patel" userId="S::patel.ak@northeastern.edu::b4ecbb87-e2ce-4f93-b50e-b5b6bd9b48a9" providerId="AD" clId="Web-{2D42EA53-564E-4760-A87C-82E113260CFB}" dt="2020-06-19T19:40:24.879" v="512" actId="14100"/>
          <ac:picMkLst>
            <pc:docMk/>
            <pc:sldMk cId="2738438277" sldId="316"/>
            <ac:picMk id="3" creationId="{67BCB277-99B4-43FB-8A87-A1F10B4A14A6}"/>
          </ac:picMkLst>
        </pc:picChg>
        <pc:picChg chg="mod">
          <ac:chgData name="Akshaykumar Ishwarbhai Patel" userId="S::patel.ak@northeastern.edu::b4ecbb87-e2ce-4f93-b50e-b5b6bd9b48a9" providerId="AD" clId="Web-{2D42EA53-564E-4760-A87C-82E113260CFB}" dt="2020-06-19T19:40:39.599" v="516" actId="14100"/>
          <ac:picMkLst>
            <pc:docMk/>
            <pc:sldMk cId="2738438277" sldId="316"/>
            <ac:picMk id="7" creationId="{9F8C36A1-9890-42EC-9476-37504CD9687C}"/>
          </ac:picMkLst>
        </pc:picChg>
      </pc:sldChg>
      <pc:sldChg chg="modSp">
        <pc:chgData name="Akshaykumar Ishwarbhai Patel" userId="S::patel.ak@northeastern.edu::b4ecbb87-e2ce-4f93-b50e-b5b6bd9b48a9" providerId="AD" clId="Web-{2D42EA53-564E-4760-A87C-82E113260CFB}" dt="2020-06-19T19:41:54.710" v="529" actId="14100"/>
        <pc:sldMkLst>
          <pc:docMk/>
          <pc:sldMk cId="4031005278" sldId="321"/>
        </pc:sldMkLst>
        <pc:spChg chg="mod">
          <ac:chgData name="Akshaykumar Ishwarbhai Patel" userId="S::patel.ak@northeastern.edu::b4ecbb87-e2ce-4f93-b50e-b5b6bd9b48a9" providerId="AD" clId="Web-{2D42EA53-564E-4760-A87C-82E113260CFB}" dt="2020-06-19T19:41:30.553" v="523" actId="1076"/>
          <ac:spMkLst>
            <pc:docMk/>
            <pc:sldMk cId="4031005278" sldId="321"/>
            <ac:spMk id="4" creationId="{6D2BFB13-8480-48A1-8D95-3F6D10E44B4E}"/>
          </ac:spMkLst>
        </pc:spChg>
        <pc:spChg chg="mod">
          <ac:chgData name="Akshaykumar Ishwarbhai Patel" userId="S::patel.ak@northeastern.edu::b4ecbb87-e2ce-4f93-b50e-b5b6bd9b48a9" providerId="AD" clId="Web-{2D42EA53-564E-4760-A87C-82E113260CFB}" dt="2020-06-19T19:41:36.210" v="524" actId="1076"/>
          <ac:spMkLst>
            <pc:docMk/>
            <pc:sldMk cId="4031005278" sldId="321"/>
            <ac:spMk id="5" creationId="{2F48B897-6E90-44B5-B846-8A13D939712F}"/>
          </ac:spMkLst>
        </pc:spChg>
        <pc:picChg chg="mod">
          <ac:chgData name="Akshaykumar Ishwarbhai Patel" userId="S::patel.ak@northeastern.edu::b4ecbb87-e2ce-4f93-b50e-b5b6bd9b48a9" providerId="AD" clId="Web-{2D42EA53-564E-4760-A87C-82E113260CFB}" dt="2020-06-19T19:41:43.069" v="526" actId="1076"/>
          <ac:picMkLst>
            <pc:docMk/>
            <pc:sldMk cId="4031005278" sldId="321"/>
            <ac:picMk id="2" creationId="{2D69C72A-16AF-4552-AE5F-E310A28CB8C6}"/>
          </ac:picMkLst>
        </pc:picChg>
        <pc:picChg chg="mod">
          <ac:chgData name="Akshaykumar Ishwarbhai Patel" userId="S::patel.ak@northeastern.edu::b4ecbb87-e2ce-4f93-b50e-b5b6bd9b48a9" providerId="AD" clId="Web-{2D42EA53-564E-4760-A87C-82E113260CFB}" dt="2020-06-19T19:41:49.288" v="528" actId="14100"/>
          <ac:picMkLst>
            <pc:docMk/>
            <pc:sldMk cId="4031005278" sldId="321"/>
            <ac:picMk id="3" creationId="{0C5759AD-166F-4399-A605-EA8339EE3B7C}"/>
          </ac:picMkLst>
        </pc:picChg>
        <pc:picChg chg="mod">
          <ac:chgData name="Akshaykumar Ishwarbhai Patel" userId="S::patel.ak@northeastern.edu::b4ecbb87-e2ce-4f93-b50e-b5b6bd9b48a9" providerId="AD" clId="Web-{2D42EA53-564E-4760-A87C-82E113260CFB}" dt="2020-06-19T19:41:54.710" v="529" actId="14100"/>
          <ac:picMkLst>
            <pc:docMk/>
            <pc:sldMk cId="4031005278" sldId="321"/>
            <ac:picMk id="8" creationId="{21975E8D-846D-42D6-81AB-746C17F7EDD2}"/>
          </ac:picMkLst>
        </pc:picChg>
      </pc:sldChg>
      <pc:sldChg chg="modSp">
        <pc:chgData name="Akshaykumar Ishwarbhai Patel" userId="S::patel.ak@northeastern.edu::b4ecbb87-e2ce-4f93-b50e-b5b6bd9b48a9" providerId="AD" clId="Web-{2D42EA53-564E-4760-A87C-82E113260CFB}" dt="2020-06-19T19:43:49.323" v="589" actId="14100"/>
        <pc:sldMkLst>
          <pc:docMk/>
          <pc:sldMk cId="3557736555" sldId="323"/>
        </pc:sldMkLst>
        <pc:spChg chg="mod">
          <ac:chgData name="Akshaykumar Ishwarbhai Patel" userId="S::patel.ak@northeastern.edu::b4ecbb87-e2ce-4f93-b50e-b5b6bd9b48a9" providerId="AD" clId="Web-{2D42EA53-564E-4760-A87C-82E113260CFB}" dt="2020-06-19T19:43:44.245" v="587" actId="20577"/>
          <ac:spMkLst>
            <pc:docMk/>
            <pc:sldMk cId="3557736555" sldId="323"/>
            <ac:spMk id="3" creationId="{9DC24A2D-AC6B-401B-9B8A-E1F49B4AB712}"/>
          </ac:spMkLst>
        </pc:spChg>
        <pc:picChg chg="mod">
          <ac:chgData name="Akshaykumar Ishwarbhai Patel" userId="S::patel.ak@northeastern.edu::b4ecbb87-e2ce-4f93-b50e-b5b6bd9b48a9" providerId="AD" clId="Web-{2D42EA53-564E-4760-A87C-82E113260CFB}" dt="2020-06-19T19:43:49.323" v="589" actId="14100"/>
          <ac:picMkLst>
            <pc:docMk/>
            <pc:sldMk cId="3557736555" sldId="323"/>
            <ac:picMk id="4" creationId="{A6D53EBA-2071-42FF-8455-591020A05FD8}"/>
          </ac:picMkLst>
        </pc:picChg>
        <pc:picChg chg="mod">
          <ac:chgData name="Akshaykumar Ishwarbhai Patel" userId="S::patel.ak@northeastern.edu::b4ecbb87-e2ce-4f93-b50e-b5b6bd9b48a9" providerId="AD" clId="Web-{2D42EA53-564E-4760-A87C-82E113260CFB}" dt="2020-06-19T19:42:57.368" v="584" actId="14100"/>
          <ac:picMkLst>
            <pc:docMk/>
            <pc:sldMk cId="3557736555" sldId="323"/>
            <ac:picMk id="9" creationId="{3FC36647-ED0A-4573-B31D-BD9D45D850B1}"/>
          </ac:picMkLst>
        </pc:picChg>
        <pc:picChg chg="mod">
          <ac:chgData name="Akshaykumar Ishwarbhai Patel" userId="S::patel.ak@northeastern.edu::b4ecbb87-e2ce-4f93-b50e-b5b6bd9b48a9" providerId="AD" clId="Web-{2D42EA53-564E-4760-A87C-82E113260CFB}" dt="2020-06-19T19:42:59.946" v="585" actId="1076"/>
          <ac:picMkLst>
            <pc:docMk/>
            <pc:sldMk cId="3557736555" sldId="323"/>
            <ac:picMk id="11" creationId="{0012E622-D30D-4BEE-8223-1A48DF015038}"/>
          </ac:picMkLst>
        </pc:picChg>
      </pc:sldChg>
      <pc:sldChg chg="modSp">
        <pc:chgData name="Akshaykumar Ishwarbhai Patel" userId="S::patel.ak@northeastern.edu::b4ecbb87-e2ce-4f93-b50e-b5b6bd9b48a9" providerId="AD" clId="Web-{2D42EA53-564E-4760-A87C-82E113260CFB}" dt="2020-06-19T19:44:06.667" v="591" actId="14100"/>
        <pc:sldMkLst>
          <pc:docMk/>
          <pc:sldMk cId="590424977" sldId="324"/>
        </pc:sldMkLst>
        <pc:spChg chg="mod">
          <ac:chgData name="Akshaykumar Ishwarbhai Patel" userId="S::patel.ak@northeastern.edu::b4ecbb87-e2ce-4f93-b50e-b5b6bd9b48a9" providerId="AD" clId="Web-{2D42EA53-564E-4760-A87C-82E113260CFB}" dt="2020-06-19T19:44:06.667" v="591" actId="14100"/>
          <ac:spMkLst>
            <pc:docMk/>
            <pc:sldMk cId="590424977" sldId="324"/>
            <ac:spMk id="229" creationId="{00000000-0000-0000-0000-000000000000}"/>
          </ac:spMkLst>
        </pc:spChg>
        <pc:graphicFrameChg chg="mod">
          <ac:chgData name="Akshaykumar Ishwarbhai Patel" userId="S::patel.ak@northeastern.edu::b4ecbb87-e2ce-4f93-b50e-b5b6bd9b48a9" providerId="AD" clId="Web-{2D42EA53-564E-4760-A87C-82E113260CFB}" dt="2020-06-19T18:02:09.955" v="224" actId="1076"/>
          <ac:graphicFrameMkLst>
            <pc:docMk/>
            <pc:sldMk cId="590424977" sldId="324"/>
            <ac:graphicFrameMk id="230" creationId="{00000000-0000-0000-0000-000000000000}"/>
          </ac:graphicFrameMkLst>
        </pc:graphicFrameChg>
      </pc:sldChg>
      <pc:sldChg chg="addSp delSp modSp">
        <pc:chgData name="Akshaykumar Ishwarbhai Patel" userId="S::patel.ak@northeastern.edu::b4ecbb87-e2ce-4f93-b50e-b5b6bd9b48a9" providerId="AD" clId="Web-{2D42EA53-564E-4760-A87C-82E113260CFB}" dt="2020-06-19T19:44:32.168" v="595" actId="14100"/>
        <pc:sldMkLst>
          <pc:docMk/>
          <pc:sldMk cId="2880328987" sldId="325"/>
        </pc:sldMkLst>
        <pc:spChg chg="mod">
          <ac:chgData name="Akshaykumar Ishwarbhai Patel" userId="S::patel.ak@northeastern.edu::b4ecbb87-e2ce-4f93-b50e-b5b6bd9b48a9" providerId="AD" clId="Web-{2D42EA53-564E-4760-A87C-82E113260CFB}" dt="2020-06-19T18:01:15.203" v="217"/>
          <ac:spMkLst>
            <pc:docMk/>
            <pc:sldMk cId="2880328987" sldId="325"/>
            <ac:spMk id="3" creationId="{0C6750DB-2ECB-4B66-886B-03AD0514F3C0}"/>
          </ac:spMkLst>
        </pc:spChg>
        <pc:picChg chg="del">
          <ac:chgData name="Akshaykumar Ishwarbhai Patel" userId="S::patel.ak@northeastern.edu::b4ecbb87-e2ce-4f93-b50e-b5b6bd9b48a9" providerId="AD" clId="Web-{2D42EA53-564E-4760-A87C-82E113260CFB}" dt="2020-06-19T17:58:56.431" v="166"/>
          <ac:picMkLst>
            <pc:docMk/>
            <pc:sldMk cId="2880328987" sldId="325"/>
            <ac:picMk id="2" creationId="{07AE6886-8FAC-444F-A39B-FDD054B8C4E6}"/>
          </ac:picMkLst>
        </pc:picChg>
        <pc:picChg chg="mod">
          <ac:chgData name="Akshaykumar Ishwarbhai Patel" userId="S::patel.ak@northeastern.edu::b4ecbb87-e2ce-4f93-b50e-b5b6bd9b48a9" providerId="AD" clId="Web-{2D42EA53-564E-4760-A87C-82E113260CFB}" dt="2020-06-19T19:44:22.199" v="593" actId="14100"/>
          <ac:picMkLst>
            <pc:docMk/>
            <pc:sldMk cId="2880328987" sldId="325"/>
            <ac:picMk id="2" creationId="{79EBB866-76CF-4C74-9D96-6A2305E9CCB6}"/>
          </ac:picMkLst>
        </pc:picChg>
        <pc:picChg chg="add mod">
          <ac:chgData name="Akshaykumar Ishwarbhai Patel" userId="S::patel.ak@northeastern.edu::b4ecbb87-e2ce-4f93-b50e-b5b6bd9b48a9" providerId="AD" clId="Web-{2D42EA53-564E-4760-A87C-82E113260CFB}" dt="2020-06-19T18:00:55.561" v="214" actId="14100"/>
          <ac:picMkLst>
            <pc:docMk/>
            <pc:sldMk cId="2880328987" sldId="325"/>
            <ac:picMk id="4" creationId="{FABE30A8-EA28-45A8-BC95-4A4B9CF8B6A3}"/>
          </ac:picMkLst>
        </pc:picChg>
        <pc:picChg chg="mod">
          <ac:chgData name="Akshaykumar Ishwarbhai Patel" userId="S::patel.ak@northeastern.edu::b4ecbb87-e2ce-4f93-b50e-b5b6bd9b48a9" providerId="AD" clId="Web-{2D42EA53-564E-4760-A87C-82E113260CFB}" dt="2020-06-19T19:44:32.168" v="595" actId="14100"/>
          <ac:picMkLst>
            <pc:docMk/>
            <pc:sldMk cId="2880328987" sldId="325"/>
            <ac:picMk id="5" creationId="{AEC95DEC-CCDF-4164-B4E0-166236BE616A}"/>
          </ac:picMkLst>
        </pc:picChg>
      </pc:sldChg>
      <pc:sldChg chg="modSp">
        <pc:chgData name="Akshaykumar Ishwarbhai Patel" userId="S::patel.ak@northeastern.edu::b4ecbb87-e2ce-4f93-b50e-b5b6bd9b48a9" providerId="AD" clId="Web-{2D42EA53-564E-4760-A87C-82E113260CFB}" dt="2020-06-19T19:44:43.653" v="597" actId="14100"/>
        <pc:sldMkLst>
          <pc:docMk/>
          <pc:sldMk cId="4280711764" sldId="326"/>
        </pc:sldMkLst>
        <pc:spChg chg="mod">
          <ac:chgData name="Akshaykumar Ishwarbhai Patel" userId="S::patel.ak@northeastern.edu::b4ecbb87-e2ce-4f93-b50e-b5b6bd9b48a9" providerId="AD" clId="Web-{2D42EA53-564E-4760-A87C-82E113260CFB}" dt="2020-06-19T19:44:43.653" v="597" actId="14100"/>
          <ac:spMkLst>
            <pc:docMk/>
            <pc:sldMk cId="4280711764" sldId="326"/>
            <ac:spMk id="229" creationId="{00000000-0000-0000-0000-000000000000}"/>
          </ac:spMkLst>
        </pc:spChg>
        <pc:graphicFrameChg chg="mod modGraphic">
          <ac:chgData name="Akshaykumar Ishwarbhai Patel" userId="S::patel.ak@northeastern.edu::b4ecbb87-e2ce-4f93-b50e-b5b6bd9b48a9" providerId="AD" clId="Web-{2D42EA53-564E-4760-A87C-82E113260CFB}" dt="2020-06-19T17:58:17.258" v="162"/>
          <ac:graphicFrameMkLst>
            <pc:docMk/>
            <pc:sldMk cId="4280711764" sldId="326"/>
            <ac:graphicFrameMk id="2" creationId="{49B5D55A-D531-4AA0-9578-9B7195030A66}"/>
          </ac:graphicFrameMkLst>
        </pc:graphicFrameChg>
      </pc:sldChg>
      <pc:sldChg chg="modSp">
        <pc:chgData name="Akshaykumar Ishwarbhai Patel" userId="S::patel.ak@northeastern.edu::b4ecbb87-e2ce-4f93-b50e-b5b6bd9b48a9" providerId="AD" clId="Web-{2D42EA53-564E-4760-A87C-82E113260CFB}" dt="2020-06-19T19:44:51.106" v="598" actId="1076"/>
        <pc:sldMkLst>
          <pc:docMk/>
          <pc:sldMk cId="296755747" sldId="327"/>
        </pc:sldMkLst>
        <pc:spChg chg="mod">
          <ac:chgData name="Akshaykumar Ishwarbhai Patel" userId="S::patel.ak@northeastern.edu::b4ecbb87-e2ce-4f93-b50e-b5b6bd9b48a9" providerId="AD" clId="Web-{2D42EA53-564E-4760-A87C-82E113260CFB}" dt="2020-06-19T19:44:51.106" v="598" actId="1076"/>
          <ac:spMkLst>
            <pc:docMk/>
            <pc:sldMk cId="296755747" sldId="327"/>
            <ac:spMk id="2" creationId="{A7FA06DA-70A1-4B20-A260-FB65B6D208A4}"/>
          </ac:spMkLst>
        </pc:spChg>
      </pc:sldChg>
      <pc:sldChg chg="modSp">
        <pc:chgData name="Akshaykumar Ishwarbhai Patel" userId="S::patel.ak@northeastern.edu::b4ecbb87-e2ce-4f93-b50e-b5b6bd9b48a9" providerId="AD" clId="Web-{2D42EA53-564E-4760-A87C-82E113260CFB}" dt="2020-06-19T19:39:42.753" v="504" actId="14100"/>
        <pc:sldMkLst>
          <pc:docMk/>
          <pc:sldMk cId="145127502" sldId="328"/>
        </pc:sldMkLst>
        <pc:spChg chg="mod">
          <ac:chgData name="Akshaykumar Ishwarbhai Patel" userId="S::patel.ak@northeastern.edu::b4ecbb87-e2ce-4f93-b50e-b5b6bd9b48a9" providerId="AD" clId="Web-{2D42EA53-564E-4760-A87C-82E113260CFB}" dt="2020-06-19T19:39:26.690" v="500" actId="1076"/>
          <ac:spMkLst>
            <pc:docMk/>
            <pc:sldMk cId="145127502" sldId="328"/>
            <ac:spMk id="2" creationId="{8FA66C93-EE40-4E03-9EAA-C4D1B1DA3C83}"/>
          </ac:spMkLst>
        </pc:spChg>
        <pc:spChg chg="mod">
          <ac:chgData name="Akshaykumar Ishwarbhai Patel" userId="S::patel.ak@northeastern.edu::b4ecbb87-e2ce-4f93-b50e-b5b6bd9b48a9" providerId="AD" clId="Web-{2D42EA53-564E-4760-A87C-82E113260CFB}" dt="2020-06-19T19:39:42.753" v="504" actId="14100"/>
          <ac:spMkLst>
            <pc:docMk/>
            <pc:sldMk cId="145127502" sldId="328"/>
            <ac:spMk id="11" creationId="{3A15E2D0-96A0-4ABC-AE1E-FFB718AA6518}"/>
          </ac:spMkLst>
        </pc:spChg>
      </pc:sldChg>
      <pc:sldChg chg="modSp">
        <pc:chgData name="Akshaykumar Ishwarbhai Patel" userId="S::patel.ak@northeastern.edu::b4ecbb87-e2ce-4f93-b50e-b5b6bd9b48a9" providerId="AD" clId="Web-{2D42EA53-564E-4760-A87C-82E113260CFB}" dt="2020-06-19T19:45:16.388" v="601" actId="1076"/>
        <pc:sldMkLst>
          <pc:docMk/>
          <pc:sldMk cId="931544401" sldId="330"/>
        </pc:sldMkLst>
        <pc:spChg chg="mod">
          <ac:chgData name="Akshaykumar Ishwarbhai Patel" userId="S::patel.ak@northeastern.edu::b4ecbb87-e2ce-4f93-b50e-b5b6bd9b48a9" providerId="AD" clId="Web-{2D42EA53-564E-4760-A87C-82E113260CFB}" dt="2020-06-19T19:45:16.388" v="601" actId="1076"/>
          <ac:spMkLst>
            <pc:docMk/>
            <pc:sldMk cId="931544401" sldId="330"/>
            <ac:spMk id="4" creationId="{5A94E761-5614-41A5-91D0-8B09DD3C88B9}"/>
          </ac:spMkLst>
        </pc:spChg>
        <pc:picChg chg="mod">
          <ac:chgData name="Akshaykumar Ishwarbhai Patel" userId="S::patel.ak@northeastern.edu::b4ecbb87-e2ce-4f93-b50e-b5b6bd9b48a9" providerId="AD" clId="Web-{2D42EA53-564E-4760-A87C-82E113260CFB}" dt="2020-06-19T17:53:36.590" v="83" actId="1076"/>
          <ac:picMkLst>
            <pc:docMk/>
            <pc:sldMk cId="931544401" sldId="330"/>
            <ac:picMk id="2" creationId="{30844DA1-22A2-421F-821B-AD850BFA30E4}"/>
          </ac:picMkLst>
        </pc:picChg>
        <pc:picChg chg="mod">
          <ac:chgData name="Akshaykumar Ishwarbhai Patel" userId="S::patel.ak@northeastern.edu::b4ecbb87-e2ce-4f93-b50e-b5b6bd9b48a9" providerId="AD" clId="Web-{2D42EA53-564E-4760-A87C-82E113260CFB}" dt="2020-06-19T17:53:09.011" v="78" actId="14100"/>
          <ac:picMkLst>
            <pc:docMk/>
            <pc:sldMk cId="931544401" sldId="330"/>
            <ac:picMk id="3" creationId="{C0BACAB1-C344-4539-8211-1BDD6A181983}"/>
          </ac:picMkLst>
        </pc:picChg>
        <pc:picChg chg="mod">
          <ac:chgData name="Akshaykumar Ishwarbhai Patel" userId="S::patel.ak@northeastern.edu::b4ecbb87-e2ce-4f93-b50e-b5b6bd9b48a9" providerId="AD" clId="Web-{2D42EA53-564E-4760-A87C-82E113260CFB}" dt="2020-06-19T17:53:31.403" v="82" actId="14100"/>
          <ac:picMkLst>
            <pc:docMk/>
            <pc:sldMk cId="931544401" sldId="330"/>
            <ac:picMk id="5" creationId="{9CCC8AD3-8CF3-44AC-8562-EFE6A100DA8E}"/>
          </ac:picMkLst>
        </pc:picChg>
      </pc:sldChg>
      <pc:sldChg chg="addSp delSp modSp">
        <pc:chgData name="Akshaykumar Ishwarbhai Patel" userId="S::patel.ak@northeastern.edu::b4ecbb87-e2ce-4f93-b50e-b5b6bd9b48a9" providerId="AD" clId="Web-{2D42EA53-564E-4760-A87C-82E113260CFB}" dt="2020-06-19T19:45:08.388" v="600" actId="14100"/>
        <pc:sldMkLst>
          <pc:docMk/>
          <pc:sldMk cId="2704771142" sldId="331"/>
        </pc:sldMkLst>
        <pc:spChg chg="add del mod">
          <ac:chgData name="Akshaykumar Ishwarbhai Patel" userId="S::patel.ak@northeastern.edu::b4ecbb87-e2ce-4f93-b50e-b5b6bd9b48a9" providerId="AD" clId="Web-{2D42EA53-564E-4760-A87C-82E113260CFB}" dt="2020-06-19T17:54:45.234" v="109"/>
          <ac:spMkLst>
            <pc:docMk/>
            <pc:sldMk cId="2704771142" sldId="331"/>
            <ac:spMk id="4" creationId="{9763ED79-6F47-4632-BEE2-A5506F9A5FB0}"/>
          </ac:spMkLst>
        </pc:spChg>
        <pc:spChg chg="add del mod">
          <ac:chgData name="Akshaykumar Ishwarbhai Patel" userId="S::patel.ak@northeastern.edu::b4ecbb87-e2ce-4f93-b50e-b5b6bd9b48a9" providerId="AD" clId="Web-{2D42EA53-564E-4760-A87C-82E113260CFB}" dt="2020-06-19T19:45:08.388" v="600" actId="14100"/>
          <ac:spMkLst>
            <pc:docMk/>
            <pc:sldMk cId="2704771142" sldId="331"/>
            <ac:spMk id="229" creationId="{00000000-0000-0000-0000-000000000000}"/>
          </ac:spMkLst>
        </pc:spChg>
      </pc:sldChg>
      <pc:sldChg chg="modSp">
        <pc:chgData name="Akshaykumar Ishwarbhai Patel" userId="S::patel.ak@northeastern.edu::b4ecbb87-e2ce-4f93-b50e-b5b6bd9b48a9" providerId="AD" clId="Web-{2D42EA53-564E-4760-A87C-82E113260CFB}" dt="2020-06-19T17:54:10.920" v="106" actId="14100"/>
        <pc:sldMkLst>
          <pc:docMk/>
          <pc:sldMk cId="2634053510" sldId="332"/>
        </pc:sldMkLst>
        <pc:spChg chg="mod">
          <ac:chgData name="Akshaykumar Ishwarbhai Patel" userId="S::patel.ak@northeastern.edu::b4ecbb87-e2ce-4f93-b50e-b5b6bd9b48a9" providerId="AD" clId="Web-{2D42EA53-564E-4760-A87C-82E113260CFB}" dt="2020-06-19T17:54:10.920" v="106" actId="14100"/>
          <ac:spMkLst>
            <pc:docMk/>
            <pc:sldMk cId="2634053510" sldId="332"/>
            <ac:spMk id="4" creationId="{5A44237C-D59C-4B49-A6F5-13256A991844}"/>
          </ac:spMkLst>
        </pc:spChg>
      </pc:sldChg>
      <pc:sldChg chg="modSp">
        <pc:chgData name="Akshaykumar Ishwarbhai Patel" userId="S::patel.ak@northeastern.edu::b4ecbb87-e2ce-4f93-b50e-b5b6bd9b48a9" providerId="AD" clId="Web-{2D42EA53-564E-4760-A87C-82E113260CFB}" dt="2020-06-19T19:45:30.357" v="604" actId="14100"/>
        <pc:sldMkLst>
          <pc:docMk/>
          <pc:sldMk cId="233018505" sldId="334"/>
        </pc:sldMkLst>
        <pc:spChg chg="mod">
          <ac:chgData name="Akshaykumar Ishwarbhai Patel" userId="S::patel.ak@northeastern.edu::b4ecbb87-e2ce-4f93-b50e-b5b6bd9b48a9" providerId="AD" clId="Web-{2D42EA53-564E-4760-A87C-82E113260CFB}" dt="2020-06-19T19:45:30.357" v="604" actId="14100"/>
          <ac:spMkLst>
            <pc:docMk/>
            <pc:sldMk cId="233018505" sldId="334"/>
            <ac:spMk id="229" creationId="{00000000-0000-0000-0000-000000000000}"/>
          </ac:spMkLst>
        </pc:spChg>
        <pc:graphicFrameChg chg="mod">
          <ac:chgData name="Akshaykumar Ishwarbhai Patel" userId="S::patel.ak@northeastern.edu::b4ecbb87-e2ce-4f93-b50e-b5b6bd9b48a9" providerId="AD" clId="Web-{2D42EA53-564E-4760-A87C-82E113260CFB}" dt="2020-06-19T17:52:52.745" v="77" actId="1076"/>
          <ac:graphicFrameMkLst>
            <pc:docMk/>
            <pc:sldMk cId="233018505" sldId="334"/>
            <ac:graphicFrameMk id="230" creationId="{00000000-0000-0000-0000-000000000000}"/>
          </ac:graphicFrameMkLst>
        </pc:graphicFrameChg>
      </pc:sldChg>
      <pc:sldChg chg="modSp">
        <pc:chgData name="Akshaykumar Ishwarbhai Patel" userId="S::patel.ak@northeastern.edu::b4ecbb87-e2ce-4f93-b50e-b5b6bd9b48a9" providerId="AD" clId="Web-{2D42EA53-564E-4760-A87C-82E113260CFB}" dt="2020-06-19T19:45:39.029" v="605" actId="1076"/>
        <pc:sldMkLst>
          <pc:docMk/>
          <pc:sldMk cId="3043473028" sldId="336"/>
        </pc:sldMkLst>
        <pc:spChg chg="mod">
          <ac:chgData name="Akshaykumar Ishwarbhai Patel" userId="S::patel.ak@northeastern.edu::b4ecbb87-e2ce-4f93-b50e-b5b6bd9b48a9" providerId="AD" clId="Web-{2D42EA53-564E-4760-A87C-82E113260CFB}" dt="2020-06-19T19:45:39.029" v="605" actId="1076"/>
          <ac:spMkLst>
            <pc:docMk/>
            <pc:sldMk cId="3043473028" sldId="336"/>
            <ac:spMk id="4" creationId="{089BFFBA-E85F-46C0-9898-D0FF9D50D31B}"/>
          </ac:spMkLst>
        </pc:spChg>
        <pc:picChg chg="mod">
          <ac:chgData name="Akshaykumar Ishwarbhai Patel" userId="S::patel.ak@northeastern.edu::b4ecbb87-e2ce-4f93-b50e-b5b6bd9b48a9" providerId="AD" clId="Web-{2D42EA53-564E-4760-A87C-82E113260CFB}" dt="2020-06-19T17:50:57.897" v="57" actId="14100"/>
          <ac:picMkLst>
            <pc:docMk/>
            <pc:sldMk cId="3043473028" sldId="336"/>
            <ac:picMk id="3" creationId="{96549D82-B395-4151-BAB5-C3458D1B8347}"/>
          </ac:picMkLst>
        </pc:picChg>
        <pc:picChg chg="mod">
          <ac:chgData name="Akshaykumar Ishwarbhai Patel" userId="S::patel.ak@northeastern.edu::b4ecbb87-e2ce-4f93-b50e-b5b6bd9b48a9" providerId="AD" clId="Web-{2D42EA53-564E-4760-A87C-82E113260CFB}" dt="2020-06-19T17:50:41.099" v="54" actId="1076"/>
          <ac:picMkLst>
            <pc:docMk/>
            <pc:sldMk cId="3043473028" sldId="336"/>
            <ac:picMk id="6" creationId="{5901B280-CF28-4B98-BDDB-17E4F5B25E11}"/>
          </ac:picMkLst>
        </pc:picChg>
      </pc:sldChg>
      <pc:sldChg chg="modSp">
        <pc:chgData name="Akshaykumar Ishwarbhai Patel" userId="S::patel.ak@northeastern.edu::b4ecbb87-e2ce-4f93-b50e-b5b6bd9b48a9" providerId="AD" clId="Web-{2D42EA53-564E-4760-A87C-82E113260CFB}" dt="2020-06-19T19:45:48.217" v="607" actId="14100"/>
        <pc:sldMkLst>
          <pc:docMk/>
          <pc:sldMk cId="1707154181" sldId="338"/>
        </pc:sldMkLst>
        <pc:spChg chg="mod">
          <ac:chgData name="Akshaykumar Ishwarbhai Patel" userId="S::patel.ak@northeastern.edu::b4ecbb87-e2ce-4f93-b50e-b5b6bd9b48a9" providerId="AD" clId="Web-{2D42EA53-564E-4760-A87C-82E113260CFB}" dt="2020-06-19T19:45:48.217" v="607" actId="14100"/>
          <ac:spMkLst>
            <pc:docMk/>
            <pc:sldMk cId="1707154181" sldId="338"/>
            <ac:spMk id="229" creationId="{00000000-0000-0000-0000-000000000000}"/>
          </ac:spMkLst>
        </pc:spChg>
        <pc:graphicFrameChg chg="mod">
          <ac:chgData name="Akshaykumar Ishwarbhai Patel" userId="S::patel.ak@northeastern.edu::b4ecbb87-e2ce-4f93-b50e-b5b6bd9b48a9" providerId="AD" clId="Web-{2D42EA53-564E-4760-A87C-82E113260CFB}" dt="2020-06-19T17:51:31.726" v="62" actId="1076"/>
          <ac:graphicFrameMkLst>
            <pc:docMk/>
            <pc:sldMk cId="1707154181" sldId="338"/>
            <ac:graphicFrameMk id="230" creationId="{00000000-0000-0000-0000-000000000000}"/>
          </ac:graphicFrameMkLst>
        </pc:graphicFrameChg>
      </pc:sldChg>
      <pc:sldChg chg="addSp modSp">
        <pc:chgData name="Akshaykumar Ishwarbhai Patel" userId="S::patel.ak@northeastern.edu::b4ecbb87-e2ce-4f93-b50e-b5b6bd9b48a9" providerId="AD" clId="Web-{2D42EA53-564E-4760-A87C-82E113260CFB}" dt="2020-06-19T18:00:19.575" v="205" actId="20577"/>
        <pc:sldMkLst>
          <pc:docMk/>
          <pc:sldMk cId="3935066620" sldId="339"/>
        </pc:sldMkLst>
        <pc:spChg chg="mod">
          <ac:chgData name="Akshaykumar Ishwarbhai Patel" userId="S::patel.ak@northeastern.edu::b4ecbb87-e2ce-4f93-b50e-b5b6bd9b48a9" providerId="AD" clId="Web-{2D42EA53-564E-4760-A87C-82E113260CFB}" dt="2020-06-19T18:00:19.575" v="205" actId="20577"/>
          <ac:spMkLst>
            <pc:docMk/>
            <pc:sldMk cId="3935066620" sldId="339"/>
            <ac:spMk id="4" creationId="{DC9B0E48-0B18-4137-85D6-BEE07F0C8DFC}"/>
          </ac:spMkLst>
        </pc:spChg>
        <pc:picChg chg="mod">
          <ac:chgData name="Akshaykumar Ishwarbhai Patel" userId="S::patel.ak@northeastern.edu::b4ecbb87-e2ce-4f93-b50e-b5b6bd9b48a9" providerId="AD" clId="Web-{2D42EA53-564E-4760-A87C-82E113260CFB}" dt="2020-06-19T17:59:41.933" v="178" actId="14100"/>
          <ac:picMkLst>
            <pc:docMk/>
            <pc:sldMk cId="3935066620" sldId="339"/>
            <ac:picMk id="2" creationId="{2359C4C9-547A-42A1-BD77-3BE331695E80}"/>
          </ac:picMkLst>
        </pc:picChg>
        <pc:picChg chg="add mod">
          <ac:chgData name="Akshaykumar Ishwarbhai Patel" userId="S::patel.ak@northeastern.edu::b4ecbb87-e2ce-4f93-b50e-b5b6bd9b48a9" providerId="AD" clId="Web-{2D42EA53-564E-4760-A87C-82E113260CFB}" dt="2020-06-19T17:59:25.120" v="173" actId="14100"/>
          <ac:picMkLst>
            <pc:docMk/>
            <pc:sldMk cId="3935066620" sldId="339"/>
            <ac:picMk id="3" creationId="{721BFDA2-B4FA-4601-984F-9C5B3F20D613}"/>
          </ac:picMkLst>
        </pc:picChg>
      </pc:sldChg>
      <pc:sldChg chg="modSp">
        <pc:chgData name="Akshaykumar Ishwarbhai Patel" userId="S::patel.ak@northeastern.edu::b4ecbb87-e2ce-4f93-b50e-b5b6bd9b48a9" providerId="AD" clId="Web-{2D42EA53-564E-4760-A87C-82E113260CFB}" dt="2020-06-19T17:56:39.394" v="135" actId="1076"/>
        <pc:sldMkLst>
          <pc:docMk/>
          <pc:sldMk cId="2783889271" sldId="340"/>
        </pc:sldMkLst>
        <pc:spChg chg="mod">
          <ac:chgData name="Akshaykumar Ishwarbhai Patel" userId="S::patel.ak@northeastern.edu::b4ecbb87-e2ce-4f93-b50e-b5b6bd9b48a9" providerId="AD" clId="Web-{2D42EA53-564E-4760-A87C-82E113260CFB}" dt="2020-06-19T17:56:39.394" v="135" actId="1076"/>
          <ac:spMkLst>
            <pc:docMk/>
            <pc:sldMk cId="2783889271" sldId="340"/>
            <ac:spMk id="3" creationId="{368A4945-B0D0-4E41-AA03-587799083FC6}"/>
          </ac:spMkLst>
        </pc:spChg>
        <pc:picChg chg="mod">
          <ac:chgData name="Akshaykumar Ishwarbhai Patel" userId="S::patel.ak@northeastern.edu::b4ecbb87-e2ce-4f93-b50e-b5b6bd9b48a9" providerId="AD" clId="Web-{2D42EA53-564E-4760-A87C-82E113260CFB}" dt="2020-06-19T17:56:33.926" v="134" actId="14100"/>
          <ac:picMkLst>
            <pc:docMk/>
            <pc:sldMk cId="2783889271" sldId="340"/>
            <ac:picMk id="2" creationId="{FAF37F56-F86A-4D9A-B519-3956A095BA1B}"/>
          </ac:picMkLst>
        </pc:picChg>
      </pc:sldChg>
      <pc:sldChg chg="delSp del">
        <pc:chgData name="Akshaykumar Ishwarbhai Patel" userId="S::patel.ak@northeastern.edu::b4ecbb87-e2ce-4f93-b50e-b5b6bd9b48a9" providerId="AD" clId="Web-{2D42EA53-564E-4760-A87C-82E113260CFB}" dt="2020-06-19T17:56:00.674" v="126"/>
        <pc:sldMkLst>
          <pc:docMk/>
          <pc:sldMk cId="3424092843" sldId="354"/>
        </pc:sldMkLst>
        <pc:picChg chg="del">
          <ac:chgData name="Akshaykumar Ishwarbhai Patel" userId="S::patel.ak@northeastern.edu::b4ecbb87-e2ce-4f93-b50e-b5b6bd9b48a9" providerId="AD" clId="Web-{2D42EA53-564E-4760-A87C-82E113260CFB}" dt="2020-06-19T17:55:24.438" v="116"/>
          <ac:picMkLst>
            <pc:docMk/>
            <pc:sldMk cId="3424092843" sldId="354"/>
            <ac:picMk id="2" creationId="{6C3A8951-87E3-4348-B55C-9B7438E63181}"/>
          </ac:picMkLst>
        </pc:picChg>
      </pc:sldChg>
      <pc:sldChg chg="addSp modSp">
        <pc:chgData name="Akshaykumar Ishwarbhai Patel" userId="S::patel.ak@northeastern.edu::b4ecbb87-e2ce-4f93-b50e-b5b6bd9b48a9" providerId="AD" clId="Web-{2D42EA53-564E-4760-A87C-82E113260CFB}" dt="2020-06-19T17:55:55.283" v="125" actId="14100"/>
        <pc:sldMkLst>
          <pc:docMk/>
          <pc:sldMk cId="4263944809" sldId="355"/>
        </pc:sldMkLst>
        <pc:picChg chg="mod">
          <ac:chgData name="Akshaykumar Ishwarbhai Patel" userId="S::patel.ak@northeastern.edu::b4ecbb87-e2ce-4f93-b50e-b5b6bd9b48a9" providerId="AD" clId="Web-{2D42EA53-564E-4760-A87C-82E113260CFB}" dt="2020-06-19T17:55:55.283" v="125" actId="14100"/>
          <ac:picMkLst>
            <pc:docMk/>
            <pc:sldMk cId="4263944809" sldId="355"/>
            <ac:picMk id="2" creationId="{85829E2A-2A7C-4CD6-8CDD-D187143D5B5F}"/>
          </ac:picMkLst>
        </pc:picChg>
        <pc:picChg chg="add mod">
          <ac:chgData name="Akshaykumar Ishwarbhai Patel" userId="S::patel.ak@northeastern.edu::b4ecbb87-e2ce-4f93-b50e-b5b6bd9b48a9" providerId="AD" clId="Web-{2D42EA53-564E-4760-A87C-82E113260CFB}" dt="2020-06-19T17:55:41.283" v="122" actId="14100"/>
          <ac:picMkLst>
            <pc:docMk/>
            <pc:sldMk cId="4263944809" sldId="355"/>
            <ac:picMk id="3" creationId="{A704EFAF-B8AB-40B8-B813-2D5362AE0D34}"/>
          </ac:picMkLst>
        </pc:picChg>
      </pc:sldChg>
      <pc:sldChg chg="delSp del">
        <pc:chgData name="Akshaykumar Ishwarbhai Patel" userId="S::patel.ak@northeastern.edu::b4ecbb87-e2ce-4f93-b50e-b5b6bd9b48a9" providerId="AD" clId="Web-{2D42EA53-564E-4760-A87C-82E113260CFB}" dt="2020-06-19T18:02:54.035" v="235"/>
        <pc:sldMkLst>
          <pc:docMk/>
          <pc:sldMk cId="572484858" sldId="361"/>
        </pc:sldMkLst>
        <pc:picChg chg="del">
          <ac:chgData name="Akshaykumar Ishwarbhai Patel" userId="S::patel.ak@northeastern.edu::b4ecbb87-e2ce-4f93-b50e-b5b6bd9b48a9" providerId="AD" clId="Web-{2D42EA53-564E-4760-A87C-82E113260CFB}" dt="2020-06-19T18:02:27.362" v="225"/>
          <ac:picMkLst>
            <pc:docMk/>
            <pc:sldMk cId="572484858" sldId="361"/>
            <ac:picMk id="2" creationId="{E958A791-CA05-44E0-A169-E66B7E020CA5}"/>
          </ac:picMkLst>
        </pc:picChg>
      </pc:sldChg>
      <pc:sldChg chg="addSp modSp">
        <pc:chgData name="Akshaykumar Ishwarbhai Patel" userId="S::patel.ak@northeastern.edu::b4ecbb87-e2ce-4f93-b50e-b5b6bd9b48a9" providerId="AD" clId="Web-{2D42EA53-564E-4760-A87C-82E113260CFB}" dt="2020-06-19T18:02:50.144" v="234" actId="14100"/>
        <pc:sldMkLst>
          <pc:docMk/>
          <pc:sldMk cId="181427385" sldId="362"/>
        </pc:sldMkLst>
        <pc:picChg chg="mod">
          <ac:chgData name="Akshaykumar Ishwarbhai Patel" userId="S::patel.ak@northeastern.edu::b4ecbb87-e2ce-4f93-b50e-b5b6bd9b48a9" providerId="AD" clId="Web-{2D42EA53-564E-4760-A87C-82E113260CFB}" dt="2020-06-19T18:02:42.503" v="231" actId="14100"/>
          <ac:picMkLst>
            <pc:docMk/>
            <pc:sldMk cId="181427385" sldId="362"/>
            <ac:picMk id="2" creationId="{5B79B51E-9FAF-45CC-82F7-DB9C65C4D2CD}"/>
          </ac:picMkLst>
        </pc:picChg>
        <pc:picChg chg="add mod">
          <ac:chgData name="Akshaykumar Ishwarbhai Patel" userId="S::patel.ak@northeastern.edu::b4ecbb87-e2ce-4f93-b50e-b5b6bd9b48a9" providerId="AD" clId="Web-{2D42EA53-564E-4760-A87C-82E113260CFB}" dt="2020-06-19T18:02:50.144" v="234" actId="14100"/>
          <ac:picMkLst>
            <pc:docMk/>
            <pc:sldMk cId="181427385" sldId="362"/>
            <ac:picMk id="3" creationId="{DFE81365-543F-4E2F-9BB5-C613CDD68A7A}"/>
          </ac:picMkLst>
        </pc:picChg>
      </pc:sldChg>
      <pc:sldChg chg="modSp">
        <pc:chgData name="Akshaykumar Ishwarbhai Patel" userId="S::patel.ak@northeastern.edu::b4ecbb87-e2ce-4f93-b50e-b5b6bd9b48a9" providerId="AD" clId="Web-{2D42EA53-564E-4760-A87C-82E113260CFB}" dt="2020-06-19T19:37:41.421" v="443" actId="20577"/>
        <pc:sldMkLst>
          <pc:docMk/>
          <pc:sldMk cId="3319267351" sldId="373"/>
        </pc:sldMkLst>
        <pc:spChg chg="mod">
          <ac:chgData name="Akshaykumar Ishwarbhai Patel" userId="S::patel.ak@northeastern.edu::b4ecbb87-e2ce-4f93-b50e-b5b6bd9b48a9" providerId="AD" clId="Web-{2D42EA53-564E-4760-A87C-82E113260CFB}" dt="2020-06-19T19:37:41.421" v="443" actId="20577"/>
          <ac:spMkLst>
            <pc:docMk/>
            <pc:sldMk cId="3319267351" sldId="373"/>
            <ac:spMk id="7" creationId="{1D7C86CE-04A6-49BF-8E89-0B352ED1AAD0}"/>
          </ac:spMkLst>
        </pc:spChg>
      </pc:sldChg>
      <pc:sldChg chg="modSp">
        <pc:chgData name="Akshaykumar Ishwarbhai Patel" userId="S::patel.ak@northeastern.edu::b4ecbb87-e2ce-4f93-b50e-b5b6bd9b48a9" providerId="AD" clId="Web-{2D42EA53-564E-4760-A87C-82E113260CFB}" dt="2020-06-19T19:37:23.062" v="436" actId="20577"/>
        <pc:sldMkLst>
          <pc:docMk/>
          <pc:sldMk cId="2573996586" sldId="374"/>
        </pc:sldMkLst>
        <pc:spChg chg="mod">
          <ac:chgData name="Akshaykumar Ishwarbhai Patel" userId="S::patel.ak@northeastern.edu::b4ecbb87-e2ce-4f93-b50e-b5b6bd9b48a9" providerId="AD" clId="Web-{2D42EA53-564E-4760-A87C-82E113260CFB}" dt="2020-06-19T19:37:10.280" v="423" actId="1076"/>
          <ac:spMkLst>
            <pc:docMk/>
            <pc:sldMk cId="2573996586" sldId="374"/>
            <ac:spMk id="2" creationId="{AA25E55E-0677-4FEC-AEEA-4E3B0E9EAE44}"/>
          </ac:spMkLst>
        </pc:spChg>
        <pc:spChg chg="mod">
          <ac:chgData name="Akshaykumar Ishwarbhai Patel" userId="S::patel.ak@northeastern.edu::b4ecbb87-e2ce-4f93-b50e-b5b6bd9b48a9" providerId="AD" clId="Web-{2D42EA53-564E-4760-A87C-82E113260CFB}" dt="2020-06-19T19:37:23.062" v="436" actId="20577"/>
          <ac:spMkLst>
            <pc:docMk/>
            <pc:sldMk cId="2573996586" sldId="374"/>
            <ac:spMk id="3" creationId="{8803807A-84AE-4D6A-BACF-A664C9174BE6}"/>
          </ac:spMkLst>
        </pc:spChg>
      </pc:sldChg>
      <pc:sldChg chg="delSp del">
        <pc:chgData name="Akshaykumar Ishwarbhai Patel" userId="S::patel.ak@northeastern.edu::b4ecbb87-e2ce-4f93-b50e-b5b6bd9b48a9" providerId="AD" clId="Web-{2D42EA53-564E-4760-A87C-82E113260CFB}" dt="2020-06-19T18:00:31.779" v="209"/>
        <pc:sldMkLst>
          <pc:docMk/>
          <pc:sldMk cId="970298341" sldId="377"/>
        </pc:sldMkLst>
        <pc:picChg chg="del">
          <ac:chgData name="Akshaykumar Ishwarbhai Patel" userId="S::patel.ak@northeastern.edu::b4ecbb87-e2ce-4f93-b50e-b5b6bd9b48a9" providerId="AD" clId="Web-{2D42EA53-564E-4760-A87C-82E113260CFB}" dt="2020-06-19T18:00:26.591" v="207"/>
          <ac:picMkLst>
            <pc:docMk/>
            <pc:sldMk cId="970298341" sldId="377"/>
            <ac:picMk id="4" creationId="{71DC8DE3-7050-4954-829C-5FB67F8350AF}"/>
          </ac:picMkLst>
        </pc:picChg>
      </pc:sldChg>
      <pc:sldChg chg="modSp">
        <pc:chgData name="Akshaykumar Ishwarbhai Patel" userId="S::patel.ak@northeastern.edu::b4ecbb87-e2ce-4f93-b50e-b5b6bd9b48a9" providerId="AD" clId="Web-{2D42EA53-564E-4760-A87C-82E113260CFB}" dt="2020-06-19T19:32:05.365" v="312" actId="1076"/>
        <pc:sldMkLst>
          <pc:docMk/>
          <pc:sldMk cId="483504662" sldId="379"/>
        </pc:sldMkLst>
        <pc:spChg chg="mod">
          <ac:chgData name="Akshaykumar Ishwarbhai Patel" userId="S::patel.ak@northeastern.edu::b4ecbb87-e2ce-4f93-b50e-b5b6bd9b48a9" providerId="AD" clId="Web-{2D42EA53-564E-4760-A87C-82E113260CFB}" dt="2020-06-19T19:31:55.927" v="309" actId="14100"/>
          <ac:spMkLst>
            <pc:docMk/>
            <pc:sldMk cId="483504662" sldId="379"/>
            <ac:spMk id="4" creationId="{EE3CDCA4-FB51-4319-BDD3-08FA56154851}"/>
          </ac:spMkLst>
        </pc:spChg>
        <pc:picChg chg="mod">
          <ac:chgData name="Akshaykumar Ishwarbhai Patel" userId="S::patel.ak@northeastern.edu::b4ecbb87-e2ce-4f93-b50e-b5b6bd9b48a9" providerId="AD" clId="Web-{2D42EA53-564E-4760-A87C-82E113260CFB}" dt="2020-06-19T19:32:05.365" v="312" actId="1076"/>
          <ac:picMkLst>
            <pc:docMk/>
            <pc:sldMk cId="483504662" sldId="379"/>
            <ac:picMk id="6" creationId="{1799F2A8-29BB-449C-AD73-857CC88BD614}"/>
          </ac:picMkLst>
        </pc:picChg>
      </pc:sldChg>
      <pc:sldChg chg="modSp">
        <pc:chgData name="Akshaykumar Ishwarbhai Patel" userId="S::patel.ak@northeastern.edu::b4ecbb87-e2ce-4f93-b50e-b5b6bd9b48a9" providerId="AD" clId="Web-{2D42EA53-564E-4760-A87C-82E113260CFB}" dt="2020-06-19T19:36:06.466" v="406" actId="1076"/>
        <pc:sldMkLst>
          <pc:docMk/>
          <pc:sldMk cId="3266232016" sldId="382"/>
        </pc:sldMkLst>
        <pc:spChg chg="mod">
          <ac:chgData name="Akshaykumar Ishwarbhai Patel" userId="S::patel.ak@northeastern.edu::b4ecbb87-e2ce-4f93-b50e-b5b6bd9b48a9" providerId="AD" clId="Web-{2D42EA53-564E-4760-A87C-82E113260CFB}" dt="2020-06-19T19:35:53.293" v="405" actId="1076"/>
          <ac:spMkLst>
            <pc:docMk/>
            <pc:sldMk cId="3266232016" sldId="382"/>
            <ac:spMk id="7" creationId="{B7FDD03B-FE48-484D-AD35-DF9564EA679B}"/>
          </ac:spMkLst>
        </pc:spChg>
        <pc:picChg chg="mod">
          <ac:chgData name="Akshaykumar Ishwarbhai Patel" userId="S::patel.ak@northeastern.edu::b4ecbb87-e2ce-4f93-b50e-b5b6bd9b48a9" providerId="AD" clId="Web-{2D42EA53-564E-4760-A87C-82E113260CFB}" dt="2020-06-19T19:36:06.466" v="406" actId="1076"/>
          <ac:picMkLst>
            <pc:docMk/>
            <pc:sldMk cId="3266232016" sldId="382"/>
            <ac:picMk id="10" creationId="{3ABE4E4D-61E8-47D9-870B-D7ADF61EB4F3}"/>
          </ac:picMkLst>
        </pc:picChg>
      </pc:sldChg>
      <pc:sldChg chg="modSp">
        <pc:chgData name="Akshaykumar Ishwarbhai Patel" userId="S::patel.ak@northeastern.edu::b4ecbb87-e2ce-4f93-b50e-b5b6bd9b48a9" providerId="AD" clId="Web-{2D42EA53-564E-4760-A87C-82E113260CFB}" dt="2020-06-19T17:52:26.150" v="73" actId="20577"/>
        <pc:sldMkLst>
          <pc:docMk/>
          <pc:sldMk cId="3065071499" sldId="383"/>
        </pc:sldMkLst>
        <pc:spChg chg="mod">
          <ac:chgData name="Akshaykumar Ishwarbhai Patel" userId="S::patel.ak@northeastern.edu::b4ecbb87-e2ce-4f93-b50e-b5b6bd9b48a9" providerId="AD" clId="Web-{2D42EA53-564E-4760-A87C-82E113260CFB}" dt="2020-06-19T17:51:50.417" v="67" actId="20577"/>
          <ac:spMkLst>
            <pc:docMk/>
            <pc:sldMk cId="3065071499" sldId="383"/>
            <ac:spMk id="3" creationId="{70B5340B-8D2E-4043-A1CD-D0BA433E39BD}"/>
          </ac:spMkLst>
        </pc:spChg>
        <pc:spChg chg="mod">
          <ac:chgData name="Akshaykumar Ishwarbhai Patel" userId="S::patel.ak@northeastern.edu::b4ecbb87-e2ce-4f93-b50e-b5b6bd9b48a9" providerId="AD" clId="Web-{2D42EA53-564E-4760-A87C-82E113260CFB}" dt="2020-06-19T17:52:26.150" v="73" actId="20577"/>
          <ac:spMkLst>
            <pc:docMk/>
            <pc:sldMk cId="3065071499" sldId="383"/>
            <ac:spMk id="4" creationId="{F196FB2A-88C6-4DAE-9285-6C54D9B24906}"/>
          </ac:spMkLst>
        </pc:spChg>
      </pc:sldChg>
      <pc:sldChg chg="modSp">
        <pc:chgData name="Akshaykumar Ishwarbhai Patel" userId="S::patel.ak@northeastern.edu::b4ecbb87-e2ce-4f93-b50e-b5b6bd9b48a9" providerId="AD" clId="Web-{2D42EA53-564E-4760-A87C-82E113260CFB}" dt="2020-06-19T19:29:32.360" v="268" actId="14100"/>
        <pc:sldMkLst>
          <pc:docMk/>
          <pc:sldMk cId="79003572" sldId="384"/>
        </pc:sldMkLst>
        <pc:picChg chg="mod">
          <ac:chgData name="Akshaykumar Ishwarbhai Patel" userId="S::patel.ak@northeastern.edu::b4ecbb87-e2ce-4f93-b50e-b5b6bd9b48a9" providerId="AD" clId="Web-{2D42EA53-564E-4760-A87C-82E113260CFB}" dt="2020-06-19T19:29:32.360" v="268" actId="14100"/>
          <ac:picMkLst>
            <pc:docMk/>
            <pc:sldMk cId="79003572" sldId="384"/>
            <ac:picMk id="2" creationId="{58FB6B3A-CF82-4D6C-87E2-82AF0B2B84DB}"/>
          </ac:picMkLst>
        </pc:picChg>
      </pc:sldChg>
      <pc:sldChg chg="modSp">
        <pc:chgData name="Akshaykumar Ishwarbhai Patel" userId="S::patel.ak@northeastern.edu::b4ecbb87-e2ce-4f93-b50e-b5b6bd9b48a9" providerId="AD" clId="Web-{2D42EA53-564E-4760-A87C-82E113260CFB}" dt="2020-06-19T18:15:29.284" v="243" actId="14100"/>
        <pc:sldMkLst>
          <pc:docMk/>
          <pc:sldMk cId="3781438872" sldId="386"/>
        </pc:sldMkLst>
        <pc:picChg chg="mod">
          <ac:chgData name="Akshaykumar Ishwarbhai Patel" userId="S::patel.ak@northeastern.edu::b4ecbb87-e2ce-4f93-b50e-b5b6bd9b48a9" providerId="AD" clId="Web-{2D42EA53-564E-4760-A87C-82E113260CFB}" dt="2020-06-19T18:15:20.096" v="241" actId="14100"/>
          <ac:picMkLst>
            <pc:docMk/>
            <pc:sldMk cId="3781438872" sldId="386"/>
            <ac:picMk id="5" creationId="{F5ADD66E-FF19-4E40-AB43-E4BA828A8881}"/>
          </ac:picMkLst>
        </pc:picChg>
        <pc:picChg chg="mod">
          <ac:chgData name="Akshaykumar Ishwarbhai Patel" userId="S::patel.ak@northeastern.edu::b4ecbb87-e2ce-4f93-b50e-b5b6bd9b48a9" providerId="AD" clId="Web-{2D42EA53-564E-4760-A87C-82E113260CFB}" dt="2020-06-19T18:15:29.284" v="243" actId="14100"/>
          <ac:picMkLst>
            <pc:docMk/>
            <pc:sldMk cId="3781438872" sldId="386"/>
            <ac:picMk id="6" creationId="{43F6D9FA-B5BC-4DC7-ADC2-22762A573D6B}"/>
          </ac:picMkLst>
        </pc:picChg>
      </pc:sldChg>
    </pc:docChg>
  </pc:docChgLst>
  <pc:docChgLst>
    <pc:chgData name="Parag Bhingarkar" userId="S::bhingarkar.p@northeastern.edu::6b4b6c71-8206-4ae0-810d-08c959825a41" providerId="AD" clId="Web-{B3B427C9-6335-421F-BECD-9F260E2CBDF5}"/>
    <pc:docChg chg="modSld">
      <pc:chgData name="Parag Bhingarkar" userId="S::bhingarkar.p@northeastern.edu::6b4b6c71-8206-4ae0-810d-08c959825a41" providerId="AD" clId="Web-{B3B427C9-6335-421F-BECD-9F260E2CBDF5}" dt="2020-06-19T23:06:42.867" v="27"/>
      <pc:docMkLst>
        <pc:docMk/>
      </pc:docMkLst>
      <pc:sldChg chg="delSp">
        <pc:chgData name="Parag Bhingarkar" userId="S::bhingarkar.p@northeastern.edu::6b4b6c71-8206-4ae0-810d-08c959825a41" providerId="AD" clId="Web-{B3B427C9-6335-421F-BECD-9F260E2CBDF5}" dt="2020-06-19T23:06:42.867" v="27"/>
        <pc:sldMkLst>
          <pc:docMk/>
          <pc:sldMk cId="0" sldId="305"/>
        </pc:sldMkLst>
        <pc:spChg chg="del">
          <ac:chgData name="Parag Bhingarkar" userId="S::bhingarkar.p@northeastern.edu::6b4b6c71-8206-4ae0-810d-08c959825a41" providerId="AD" clId="Web-{B3B427C9-6335-421F-BECD-9F260E2CBDF5}" dt="2020-06-19T23:06:42.867" v="27"/>
          <ac:spMkLst>
            <pc:docMk/>
            <pc:sldMk cId="0" sldId="305"/>
            <ac:spMk id="424" creationId="{00000000-0000-0000-0000-000000000000}"/>
          </ac:spMkLst>
        </pc:spChg>
      </pc:sldChg>
      <pc:sldChg chg="modSp">
        <pc:chgData name="Parag Bhingarkar" userId="S::bhingarkar.p@northeastern.edu::6b4b6c71-8206-4ae0-810d-08c959825a41" providerId="AD" clId="Web-{B3B427C9-6335-421F-BECD-9F260E2CBDF5}" dt="2020-06-19T22:52:44.152" v="0" actId="14100"/>
        <pc:sldMkLst>
          <pc:docMk/>
          <pc:sldMk cId="2031096477" sldId="315"/>
        </pc:sldMkLst>
        <pc:spChg chg="mod">
          <ac:chgData name="Parag Bhingarkar" userId="S::bhingarkar.p@northeastern.edu::6b4b6c71-8206-4ae0-810d-08c959825a41" providerId="AD" clId="Web-{B3B427C9-6335-421F-BECD-9F260E2CBDF5}" dt="2020-06-19T22:52:44.152" v="0" actId="14100"/>
          <ac:spMkLst>
            <pc:docMk/>
            <pc:sldMk cId="2031096477" sldId="315"/>
            <ac:spMk id="4" creationId="{06E41A3D-2FD0-41C8-ABD8-F2BFEF12E7B7}"/>
          </ac:spMkLst>
        </pc:spChg>
      </pc:sldChg>
      <pc:sldChg chg="modSp">
        <pc:chgData name="Parag Bhingarkar" userId="S::bhingarkar.p@northeastern.edu::6b4b6c71-8206-4ae0-810d-08c959825a41" providerId="AD" clId="Web-{B3B427C9-6335-421F-BECD-9F260E2CBDF5}" dt="2020-06-19T23:02:02.452" v="26"/>
        <pc:sldMkLst>
          <pc:docMk/>
          <pc:sldMk cId="2704771142" sldId="331"/>
        </pc:sldMkLst>
        <pc:graphicFrameChg chg="mod modGraphic">
          <ac:chgData name="Parag Bhingarkar" userId="S::bhingarkar.p@northeastern.edu::6b4b6c71-8206-4ae0-810d-08c959825a41" providerId="AD" clId="Web-{B3B427C9-6335-421F-BECD-9F260E2CBDF5}" dt="2020-06-19T23:02:02.452" v="26"/>
          <ac:graphicFrameMkLst>
            <pc:docMk/>
            <pc:sldMk cId="2704771142" sldId="331"/>
            <ac:graphicFrameMk id="3" creationId="{B484A6B8-B43F-43DA-AAA1-A23A2CEE6900}"/>
          </ac:graphicFrameMkLst>
        </pc:graphicFrameChg>
      </pc:sldChg>
    </pc:docChg>
  </pc:docChgLst>
  <pc:docChgLst>
    <pc:chgData name="Parag Bhingarkar" userId="S::bhingarkar.p@northeastern.edu::6b4b6c71-8206-4ae0-810d-08c959825a41" providerId="AD" clId="Web-{05490534-865E-494A-B532-87BE52017B76}"/>
    <pc:docChg chg="modSld">
      <pc:chgData name="Parag Bhingarkar" userId="S::bhingarkar.p@northeastern.edu::6b4b6c71-8206-4ae0-810d-08c959825a41" providerId="AD" clId="Web-{05490534-865E-494A-B532-87BE52017B76}" dt="2020-06-19T17:21:12.880" v="9" actId="1076"/>
      <pc:docMkLst>
        <pc:docMk/>
      </pc:docMkLst>
      <pc:sldChg chg="modSp">
        <pc:chgData name="Parag Bhingarkar" userId="S::bhingarkar.p@northeastern.edu::6b4b6c71-8206-4ae0-810d-08c959825a41" providerId="AD" clId="Web-{05490534-865E-494A-B532-87BE52017B76}" dt="2020-06-19T17:21:12.880" v="9" actId="1076"/>
        <pc:sldMkLst>
          <pc:docMk/>
          <pc:sldMk cId="1531796871" sldId="314"/>
        </pc:sldMkLst>
        <pc:spChg chg="mod">
          <ac:chgData name="Parag Bhingarkar" userId="S::bhingarkar.p@northeastern.edu::6b4b6c71-8206-4ae0-810d-08c959825a41" providerId="AD" clId="Web-{05490534-865E-494A-B532-87BE52017B76}" dt="2020-06-19T17:19:58.955" v="6" actId="20577"/>
          <ac:spMkLst>
            <pc:docMk/>
            <pc:sldMk cId="1531796871" sldId="314"/>
            <ac:spMk id="3" creationId="{9FDAD358-D2B4-45B0-9382-4BCBEFC955DB}"/>
          </ac:spMkLst>
        </pc:spChg>
        <pc:picChg chg="mod">
          <ac:chgData name="Parag Bhingarkar" userId="S::bhingarkar.p@northeastern.edu::6b4b6c71-8206-4ae0-810d-08c959825a41" providerId="AD" clId="Web-{05490534-865E-494A-B532-87BE52017B76}" dt="2020-06-19T17:19:50.736" v="2" actId="1076"/>
          <ac:picMkLst>
            <pc:docMk/>
            <pc:sldMk cId="1531796871" sldId="314"/>
            <ac:picMk id="4" creationId="{712C45EF-0E01-423C-A24A-BE5E04254825}"/>
          </ac:picMkLst>
        </pc:picChg>
        <pc:picChg chg="mod">
          <ac:chgData name="Parag Bhingarkar" userId="S::bhingarkar.p@northeastern.edu::6b4b6c71-8206-4ae0-810d-08c959825a41" providerId="AD" clId="Web-{05490534-865E-494A-B532-87BE52017B76}" dt="2020-06-19T17:21:03.586" v="8"/>
          <ac:picMkLst>
            <pc:docMk/>
            <pc:sldMk cId="1531796871" sldId="314"/>
            <ac:picMk id="9" creationId="{8F261312-D317-4F02-8244-7D6EB4C44622}"/>
          </ac:picMkLst>
        </pc:picChg>
        <pc:picChg chg="mod">
          <ac:chgData name="Parag Bhingarkar" userId="S::bhingarkar.p@northeastern.edu::6b4b6c71-8206-4ae0-810d-08c959825a41" providerId="AD" clId="Web-{05490534-865E-494A-B532-87BE52017B76}" dt="2020-06-19T17:21:12.880" v="9" actId="1076"/>
          <ac:picMkLst>
            <pc:docMk/>
            <pc:sldMk cId="1531796871" sldId="314"/>
            <ac:picMk id="10" creationId="{3CC82CA3-09AF-402A-B44A-FE33EA75C1D9}"/>
          </ac:picMkLst>
        </pc:picChg>
      </pc:sldChg>
    </pc:docChg>
  </pc:docChgLst>
  <pc:docChgLst>
    <pc:chgData name="Parag Bhingarkar" userId="S::bhingarkar.p@northeastern.edu::6b4b6c71-8206-4ae0-810d-08c959825a41" providerId="AD" clId="Web-{B4A0565A-8ACA-4016-8169-A0440FFFA00F}"/>
    <pc:docChg chg="modSld">
      <pc:chgData name="Parag Bhingarkar" userId="S::bhingarkar.p@northeastern.edu::6b4b6c71-8206-4ae0-810d-08c959825a41" providerId="AD" clId="Web-{B4A0565A-8ACA-4016-8169-A0440FFFA00F}" dt="2020-06-19T15:45:38.085" v="66"/>
      <pc:docMkLst>
        <pc:docMk/>
      </pc:docMkLst>
      <pc:sldChg chg="addSp delSp modSp">
        <pc:chgData name="Parag Bhingarkar" userId="S::bhingarkar.p@northeastern.edu::6b4b6c71-8206-4ae0-810d-08c959825a41" providerId="AD" clId="Web-{B4A0565A-8ACA-4016-8169-A0440FFFA00F}" dt="2020-06-19T15:42:55.219" v="51"/>
        <pc:sldMkLst>
          <pc:docMk/>
          <pc:sldMk cId="0" sldId="256"/>
        </pc:sldMkLst>
        <pc:spChg chg="add del mod">
          <ac:chgData name="Parag Bhingarkar" userId="S::bhingarkar.p@northeastern.edu::6b4b6c71-8206-4ae0-810d-08c959825a41" providerId="AD" clId="Web-{B4A0565A-8ACA-4016-8169-A0440FFFA00F}" dt="2020-06-19T15:42:55.219" v="51"/>
          <ac:spMkLst>
            <pc:docMk/>
            <pc:sldMk cId="0" sldId="256"/>
            <ac:spMk id="2" creationId="{94F9E8BE-DCAA-46D3-BCCF-C138E28437F2}"/>
          </ac:spMkLst>
        </pc:spChg>
        <pc:spChg chg="add del mod">
          <ac:chgData name="Parag Bhingarkar" userId="S::bhingarkar.p@northeastern.edu::6b4b6c71-8206-4ae0-810d-08c959825a41" providerId="AD" clId="Web-{B4A0565A-8ACA-4016-8169-A0440FFFA00F}" dt="2020-06-19T15:42:52.922" v="46"/>
          <ac:spMkLst>
            <pc:docMk/>
            <pc:sldMk cId="0" sldId="256"/>
            <ac:spMk id="4" creationId="{B8913307-0E7A-4229-BDC5-7F2E8F56D281}"/>
          </ac:spMkLst>
        </pc:spChg>
        <pc:spChg chg="add del mod">
          <ac:chgData name="Parag Bhingarkar" userId="S::bhingarkar.p@northeastern.edu::6b4b6c71-8206-4ae0-810d-08c959825a41" providerId="AD" clId="Web-{B4A0565A-8ACA-4016-8169-A0440FFFA00F}" dt="2020-06-19T15:42:52.437" v="45"/>
          <ac:spMkLst>
            <pc:docMk/>
            <pc:sldMk cId="0" sldId="256"/>
            <ac:spMk id="5" creationId="{AD225D86-1169-4D57-A1A5-AA59E0B1E65D}"/>
          </ac:spMkLst>
        </pc:spChg>
        <pc:spChg chg="add del">
          <ac:chgData name="Parag Bhingarkar" userId="S::bhingarkar.p@northeastern.edu::6b4b6c71-8206-4ae0-810d-08c959825a41" providerId="AD" clId="Web-{B4A0565A-8ACA-4016-8169-A0440FFFA00F}" dt="2020-06-19T15:42:50.578" v="39"/>
          <ac:spMkLst>
            <pc:docMk/>
            <pc:sldMk cId="0" sldId="256"/>
            <ac:spMk id="7" creationId="{67C3311E-33A6-442D-852B-A0A88E16569A}"/>
          </ac:spMkLst>
        </pc:spChg>
        <pc:picChg chg="add del">
          <ac:chgData name="Parag Bhingarkar" userId="S::bhingarkar.p@northeastern.edu::6b4b6c71-8206-4ae0-810d-08c959825a41" providerId="AD" clId="Web-{B4A0565A-8ACA-4016-8169-A0440FFFA00F}" dt="2020-06-19T15:42:44.172" v="35"/>
          <ac:picMkLst>
            <pc:docMk/>
            <pc:sldMk cId="0" sldId="256"/>
            <ac:picMk id="3" creationId="{521F7AE5-9BDA-4262-A805-135BF349C94F}"/>
          </ac:picMkLst>
        </pc:picChg>
        <pc:picChg chg="add del mod">
          <ac:chgData name="Parag Bhingarkar" userId="S::bhingarkar.p@northeastern.edu::6b4b6c71-8206-4ae0-810d-08c959825a41" providerId="AD" clId="Web-{B4A0565A-8ACA-4016-8169-A0440FFFA00F}" dt="2020-06-19T15:42:38.687" v="34"/>
          <ac:picMkLst>
            <pc:docMk/>
            <pc:sldMk cId="0" sldId="256"/>
            <ac:picMk id="6" creationId="{5EF088C2-5C23-4F15-9102-7F24884761DD}"/>
          </ac:picMkLst>
        </pc:picChg>
      </pc:sldChg>
      <pc:sldChg chg="addSp delSp modSp mod modClrScheme chgLayout">
        <pc:chgData name="Parag Bhingarkar" userId="S::bhingarkar.p@northeastern.edu::6b4b6c71-8206-4ae0-810d-08c959825a41" providerId="AD" clId="Web-{B4A0565A-8ACA-4016-8169-A0440FFFA00F}" dt="2020-06-19T15:45:38.085" v="66"/>
        <pc:sldMkLst>
          <pc:docMk/>
          <pc:sldMk cId="0" sldId="260"/>
        </pc:sldMkLst>
        <pc:spChg chg="add del mod">
          <ac:chgData name="Parag Bhingarkar" userId="S::bhingarkar.p@northeastern.edu::6b4b6c71-8206-4ae0-810d-08c959825a41" providerId="AD" clId="Web-{B4A0565A-8ACA-4016-8169-A0440FFFA00F}" dt="2020-06-19T15:44:26.144" v="53"/>
          <ac:spMkLst>
            <pc:docMk/>
            <pc:sldMk cId="0" sldId="260"/>
            <ac:spMk id="3" creationId="{AA622426-0FCB-4D07-A8CF-6FD1AEA37D0F}"/>
          </ac:spMkLst>
        </pc:spChg>
        <pc:spChg chg="del">
          <ac:chgData name="Parag Bhingarkar" userId="S::bhingarkar.p@northeastern.edu::6b4b6c71-8206-4ae0-810d-08c959825a41" providerId="AD" clId="Web-{B4A0565A-8ACA-4016-8169-A0440FFFA00F}" dt="2020-06-19T15:44:21.379" v="52"/>
          <ac:spMkLst>
            <pc:docMk/>
            <pc:sldMk cId="0" sldId="260"/>
            <ac:spMk id="83" creationId="{00000000-0000-0000-0000-000000000000}"/>
          </ac:spMkLst>
        </pc:spChg>
        <pc:spChg chg="mod">
          <ac:chgData name="Parag Bhingarkar" userId="S::bhingarkar.p@northeastern.edu::6b4b6c71-8206-4ae0-810d-08c959825a41" providerId="AD" clId="Web-{B4A0565A-8ACA-4016-8169-A0440FFFA00F}" dt="2020-06-19T15:44:26.144" v="53"/>
          <ac:spMkLst>
            <pc:docMk/>
            <pc:sldMk cId="0" sldId="260"/>
            <ac:spMk id="84" creationId="{00000000-0000-0000-0000-000000000000}"/>
          </ac:spMkLst>
        </pc:spChg>
        <pc:spChg chg="add mod">
          <ac:chgData name="Parag Bhingarkar" userId="S::bhingarkar.p@northeastern.edu::6b4b6c71-8206-4ae0-810d-08c959825a41" providerId="AD" clId="Web-{B4A0565A-8ACA-4016-8169-A0440FFFA00F}" dt="2020-06-19T15:45:34.428" v="65" actId="20577"/>
          <ac:spMkLst>
            <pc:docMk/>
            <pc:sldMk cId="0" sldId="260"/>
            <ac:spMk id="89" creationId="{DD48796C-C920-490A-958C-CC562536F04F}"/>
          </ac:spMkLst>
        </pc:spChg>
        <pc:spChg chg="add del mod">
          <ac:chgData name="Parag Bhingarkar" userId="S::bhingarkar.p@northeastern.edu::6b4b6c71-8206-4ae0-810d-08c959825a41" providerId="AD" clId="Web-{B4A0565A-8ACA-4016-8169-A0440FFFA00F}" dt="2020-06-19T15:45:38.085" v="66"/>
          <ac:spMkLst>
            <pc:docMk/>
            <pc:sldMk cId="0" sldId="260"/>
            <ac:spMk id="91" creationId="{85537DD4-9CE6-4D1A-BAC8-AF85A4732D15}"/>
          </ac:spMkLst>
        </pc:spChg>
      </pc:sldChg>
    </pc:docChg>
  </pc:docChgLst>
  <pc:docChgLst>
    <pc:chgData name="Suprita Ganesh" userId="S::ganesh.su@northeastern.edu::afe27e68-e0ad-4813-ad4c-e24979583e5a" providerId="AD" clId="Web-{CDBBB687-FA5D-4C36-9C60-603DB233C8BA}"/>
    <pc:docChg chg="addSld delSld modSld sldOrd">
      <pc:chgData name="Suprita Ganesh" userId="S::ganesh.su@northeastern.edu::afe27e68-e0ad-4813-ad4c-e24979583e5a" providerId="AD" clId="Web-{CDBBB687-FA5D-4C36-9C60-603DB233C8BA}" dt="2020-06-19T00:47:56.863" v="465"/>
      <pc:docMkLst>
        <pc:docMk/>
      </pc:docMkLst>
      <pc:sldChg chg="ord">
        <pc:chgData name="Suprita Ganesh" userId="S::ganesh.su@northeastern.edu::afe27e68-e0ad-4813-ad4c-e24979583e5a" providerId="AD" clId="Web-{CDBBB687-FA5D-4C36-9C60-603DB233C8BA}" dt="2020-06-19T00:46:23.252" v="458"/>
        <pc:sldMkLst>
          <pc:docMk/>
          <pc:sldMk cId="0" sldId="262"/>
        </pc:sldMkLst>
      </pc:sldChg>
      <pc:sldChg chg="ord">
        <pc:chgData name="Suprita Ganesh" userId="S::ganesh.su@northeastern.edu::afe27e68-e0ad-4813-ad4c-e24979583e5a" providerId="AD" clId="Web-{CDBBB687-FA5D-4C36-9C60-603DB233C8BA}" dt="2020-06-19T00:39:48.902" v="414"/>
        <pc:sldMkLst>
          <pc:docMk/>
          <pc:sldMk cId="0" sldId="282"/>
        </pc:sldMkLst>
      </pc:sldChg>
      <pc:sldChg chg="ord">
        <pc:chgData name="Suprita Ganesh" userId="S::ganesh.su@northeastern.edu::afe27e68-e0ad-4813-ad4c-e24979583e5a" providerId="AD" clId="Web-{CDBBB687-FA5D-4C36-9C60-603DB233C8BA}" dt="2020-06-19T00:39:17.354" v="413"/>
        <pc:sldMkLst>
          <pc:docMk/>
          <pc:sldMk cId="2031096477" sldId="315"/>
        </pc:sldMkLst>
      </pc:sldChg>
      <pc:sldChg chg="ord">
        <pc:chgData name="Suprita Ganesh" userId="S::ganesh.su@northeastern.edu::afe27e68-e0ad-4813-ad4c-e24979583e5a" providerId="AD" clId="Web-{CDBBB687-FA5D-4C36-9C60-603DB233C8BA}" dt="2020-06-19T00:25:35.248" v="248"/>
        <pc:sldMkLst>
          <pc:docMk/>
          <pc:sldMk cId="1182912841" sldId="317"/>
        </pc:sldMkLst>
      </pc:sldChg>
      <pc:sldChg chg="modSp">
        <pc:chgData name="Suprita Ganesh" userId="S::ganesh.su@northeastern.edu::afe27e68-e0ad-4813-ad4c-e24979583e5a" providerId="AD" clId="Web-{CDBBB687-FA5D-4C36-9C60-603DB233C8BA}" dt="2020-06-19T00:08:37.997" v="15" actId="1076"/>
        <pc:sldMkLst>
          <pc:docMk/>
          <pc:sldMk cId="2880328987" sldId="325"/>
        </pc:sldMkLst>
        <pc:picChg chg="mod">
          <ac:chgData name="Suprita Ganesh" userId="S::ganesh.su@northeastern.edu::afe27e68-e0ad-4813-ad4c-e24979583e5a" providerId="AD" clId="Web-{CDBBB687-FA5D-4C36-9C60-603DB233C8BA}" dt="2020-06-19T00:08:37.997" v="15" actId="1076"/>
          <ac:picMkLst>
            <pc:docMk/>
            <pc:sldMk cId="2880328987" sldId="325"/>
            <ac:picMk id="2" creationId="{07AE6886-8FAC-444F-A39B-FDD054B8C4E6}"/>
          </ac:picMkLst>
        </pc:picChg>
      </pc:sldChg>
      <pc:sldChg chg="addSp modSp ord addCm">
        <pc:chgData name="Suprita Ganesh" userId="S::ganesh.su@northeastern.edu::afe27e68-e0ad-4813-ad4c-e24979583e5a" providerId="AD" clId="Web-{CDBBB687-FA5D-4C36-9C60-603DB233C8BA}" dt="2020-06-19T00:38:28.244" v="412"/>
        <pc:sldMkLst>
          <pc:docMk/>
          <pc:sldMk cId="145127502" sldId="328"/>
        </pc:sldMkLst>
        <pc:spChg chg="add mod">
          <ac:chgData name="Suprita Ganesh" userId="S::ganesh.su@northeastern.edu::afe27e68-e0ad-4813-ad4c-e24979583e5a" providerId="AD" clId="Web-{CDBBB687-FA5D-4C36-9C60-603DB233C8BA}" dt="2020-06-19T00:16:35.895" v="96" actId="14100"/>
          <ac:spMkLst>
            <pc:docMk/>
            <pc:sldMk cId="145127502" sldId="328"/>
            <ac:spMk id="2" creationId="{8FA66C93-EE40-4E03-9EAA-C4D1B1DA3C83}"/>
          </ac:spMkLst>
        </pc:spChg>
        <pc:spChg chg="add mod">
          <ac:chgData name="Suprita Ganesh" userId="S::ganesh.su@northeastern.edu::afe27e68-e0ad-4813-ad4c-e24979583e5a" providerId="AD" clId="Web-{CDBBB687-FA5D-4C36-9C60-603DB233C8BA}" dt="2020-06-19T00:19:23.429" v="234" actId="20577"/>
          <ac:spMkLst>
            <pc:docMk/>
            <pc:sldMk cId="145127502" sldId="328"/>
            <ac:spMk id="9" creationId="{5850C5B9-7AB6-4F60-B815-ECC2FE3D7FEA}"/>
          </ac:spMkLst>
        </pc:spChg>
      </pc:sldChg>
      <pc:sldChg chg="addSp delSp modSp">
        <pc:chgData name="Suprita Ganesh" userId="S::ganesh.su@northeastern.edu::afe27e68-e0ad-4813-ad4c-e24979583e5a" providerId="AD" clId="Web-{CDBBB687-FA5D-4C36-9C60-603DB233C8BA}" dt="2020-06-19T00:10:22.936" v="75" actId="20577"/>
        <pc:sldMkLst>
          <pc:docMk/>
          <pc:sldMk cId="3935066620" sldId="339"/>
        </pc:sldMkLst>
        <pc:spChg chg="add del mod">
          <ac:chgData name="Suprita Ganesh" userId="S::ganesh.su@northeastern.edu::afe27e68-e0ad-4813-ad4c-e24979583e5a" providerId="AD" clId="Web-{CDBBB687-FA5D-4C36-9C60-603DB233C8BA}" dt="2020-06-19T00:08:28.606" v="14"/>
          <ac:spMkLst>
            <pc:docMk/>
            <pc:sldMk cId="3935066620" sldId="339"/>
            <ac:spMk id="3" creationId="{7A44CDF3-4858-4A4D-9214-01DE53DA5454}"/>
          </ac:spMkLst>
        </pc:spChg>
        <pc:spChg chg="add mod">
          <ac:chgData name="Suprita Ganesh" userId="S::ganesh.su@northeastern.edu::afe27e68-e0ad-4813-ad4c-e24979583e5a" providerId="AD" clId="Web-{CDBBB687-FA5D-4C36-9C60-603DB233C8BA}" dt="2020-06-19T00:10:22.936" v="75" actId="20577"/>
          <ac:spMkLst>
            <pc:docMk/>
            <pc:sldMk cId="3935066620" sldId="339"/>
            <ac:spMk id="4" creationId="{DC9B0E48-0B18-4137-85D6-BEE07F0C8DFC}"/>
          </ac:spMkLst>
        </pc:spChg>
        <pc:picChg chg="mod modCrop">
          <ac:chgData name="Suprita Ganesh" userId="S::ganesh.su@northeastern.edu::afe27e68-e0ad-4813-ad4c-e24979583e5a" providerId="AD" clId="Web-{CDBBB687-FA5D-4C36-9C60-603DB233C8BA}" dt="2020-06-19T00:07:33.121" v="6" actId="14100"/>
          <ac:picMkLst>
            <pc:docMk/>
            <pc:sldMk cId="3935066620" sldId="339"/>
            <ac:picMk id="2" creationId="{2359C4C9-547A-42A1-BD77-3BE331695E80}"/>
          </ac:picMkLst>
        </pc:picChg>
      </pc:sldChg>
      <pc:sldChg chg="addSp modSp new">
        <pc:chgData name="Suprita Ganesh" userId="S::ganesh.su@northeastern.edu::afe27e68-e0ad-4813-ad4c-e24979583e5a" providerId="AD" clId="Web-{CDBBB687-FA5D-4C36-9C60-603DB233C8BA}" dt="2020-06-19T00:15:29.488" v="88" actId="14100"/>
        <pc:sldMkLst>
          <pc:docMk/>
          <pc:sldMk cId="2783889271" sldId="340"/>
        </pc:sldMkLst>
        <pc:picChg chg="add mod modCrop">
          <ac:chgData name="Suprita Ganesh" userId="S::ganesh.su@northeastern.edu::afe27e68-e0ad-4813-ad4c-e24979583e5a" providerId="AD" clId="Web-{CDBBB687-FA5D-4C36-9C60-603DB233C8BA}" dt="2020-06-19T00:15:29.488" v="88" actId="14100"/>
          <ac:picMkLst>
            <pc:docMk/>
            <pc:sldMk cId="2783889271" sldId="340"/>
            <ac:picMk id="2" creationId="{FAF37F56-F86A-4D9A-B519-3956A095BA1B}"/>
          </ac:picMkLst>
        </pc:picChg>
      </pc:sldChg>
      <pc:sldChg chg="addSp modSp new">
        <pc:chgData name="Suprita Ganesh" userId="S::ganesh.su@northeastern.edu::afe27e68-e0ad-4813-ad4c-e24979583e5a" providerId="AD" clId="Web-{CDBBB687-FA5D-4C36-9C60-603DB233C8BA}" dt="2020-06-19T00:24:54.184" v="241" actId="14100"/>
        <pc:sldMkLst>
          <pc:docMk/>
          <pc:sldMk cId="2654401995" sldId="342"/>
        </pc:sldMkLst>
        <pc:picChg chg="add mod">
          <ac:chgData name="Suprita Ganesh" userId="S::ganesh.su@northeastern.edu::afe27e68-e0ad-4813-ad4c-e24979583e5a" providerId="AD" clId="Web-{CDBBB687-FA5D-4C36-9C60-603DB233C8BA}" dt="2020-06-19T00:24:54.184" v="241" actId="14100"/>
          <ac:picMkLst>
            <pc:docMk/>
            <pc:sldMk cId="2654401995" sldId="342"/>
            <ac:picMk id="2" creationId="{BE8249D3-3254-4324-9997-6E1BE8105552}"/>
          </ac:picMkLst>
        </pc:picChg>
      </pc:sldChg>
      <pc:sldChg chg="addSp modSp new">
        <pc:chgData name="Suprita Ganesh" userId="S::ganesh.su@northeastern.edu::afe27e68-e0ad-4813-ad4c-e24979583e5a" providerId="AD" clId="Web-{CDBBB687-FA5D-4C36-9C60-603DB233C8BA}" dt="2020-06-19T00:25:18.372" v="247" actId="1076"/>
        <pc:sldMkLst>
          <pc:docMk/>
          <pc:sldMk cId="2859928295" sldId="343"/>
        </pc:sldMkLst>
        <pc:picChg chg="add mod">
          <ac:chgData name="Suprita Ganesh" userId="S::ganesh.su@northeastern.edu::afe27e68-e0ad-4813-ad4c-e24979583e5a" providerId="AD" clId="Web-{CDBBB687-FA5D-4C36-9C60-603DB233C8BA}" dt="2020-06-19T00:25:18.372" v="247" actId="1076"/>
          <ac:picMkLst>
            <pc:docMk/>
            <pc:sldMk cId="2859928295" sldId="343"/>
            <ac:picMk id="2" creationId="{B7008B36-5BE4-4381-AD35-40AE8CEDA179}"/>
          </ac:picMkLst>
        </pc:picChg>
      </pc:sldChg>
      <pc:sldChg chg="addSp delSp modSp new mod modClrScheme chgLayout">
        <pc:chgData name="Suprita Ganesh" userId="S::ganesh.su@northeastern.edu::afe27e68-e0ad-4813-ad4c-e24979583e5a" providerId="AD" clId="Web-{CDBBB687-FA5D-4C36-9C60-603DB233C8BA}" dt="2020-06-19T00:26:28.498" v="254" actId="14100"/>
        <pc:sldMkLst>
          <pc:docMk/>
          <pc:sldMk cId="1483522367" sldId="346"/>
        </pc:sldMkLst>
        <pc:spChg chg="del">
          <ac:chgData name="Suprita Ganesh" userId="S::ganesh.su@northeastern.edu::afe27e68-e0ad-4813-ad4c-e24979583e5a" providerId="AD" clId="Web-{CDBBB687-FA5D-4C36-9C60-603DB233C8BA}" dt="2020-06-19T00:26:15.014" v="250"/>
          <ac:spMkLst>
            <pc:docMk/>
            <pc:sldMk cId="1483522367" sldId="346"/>
            <ac:spMk id="2" creationId="{02B1BEB2-005B-47E6-928E-9E56C54D4E44}"/>
          </ac:spMkLst>
        </pc:spChg>
        <pc:spChg chg="del">
          <ac:chgData name="Suprita Ganesh" userId="S::ganesh.su@northeastern.edu::afe27e68-e0ad-4813-ad4c-e24979583e5a" providerId="AD" clId="Web-{CDBBB687-FA5D-4C36-9C60-603DB233C8BA}" dt="2020-06-19T00:26:15.014" v="250"/>
          <ac:spMkLst>
            <pc:docMk/>
            <pc:sldMk cId="1483522367" sldId="346"/>
            <ac:spMk id="3" creationId="{D2CF373F-C73A-4FB5-8537-98F87EE1DC6F}"/>
          </ac:spMkLst>
        </pc:spChg>
        <pc:picChg chg="add mod">
          <ac:chgData name="Suprita Ganesh" userId="S::ganesh.su@northeastern.edu::afe27e68-e0ad-4813-ad4c-e24979583e5a" providerId="AD" clId="Web-{CDBBB687-FA5D-4C36-9C60-603DB233C8BA}" dt="2020-06-19T00:26:28.498" v="254" actId="14100"/>
          <ac:picMkLst>
            <pc:docMk/>
            <pc:sldMk cId="1483522367" sldId="346"/>
            <ac:picMk id="4" creationId="{D9EE0609-7713-41D2-99E3-6CD492FC4FF0}"/>
          </ac:picMkLst>
        </pc:picChg>
      </pc:sldChg>
      <pc:sldChg chg="addSp modSp new ord">
        <pc:chgData name="Suprita Ganesh" userId="S::ganesh.su@northeastern.edu::afe27e68-e0ad-4813-ad4c-e24979583e5a" providerId="AD" clId="Web-{CDBBB687-FA5D-4C36-9C60-603DB233C8BA}" dt="2020-06-19T00:27:01.874" v="262" actId="14100"/>
        <pc:sldMkLst>
          <pc:docMk/>
          <pc:sldMk cId="4144187345" sldId="347"/>
        </pc:sldMkLst>
        <pc:picChg chg="add mod">
          <ac:chgData name="Suprita Ganesh" userId="S::ganesh.su@northeastern.edu::afe27e68-e0ad-4813-ad4c-e24979583e5a" providerId="AD" clId="Web-{CDBBB687-FA5D-4C36-9C60-603DB233C8BA}" dt="2020-06-19T00:27:01.874" v="262" actId="14100"/>
          <ac:picMkLst>
            <pc:docMk/>
            <pc:sldMk cId="4144187345" sldId="347"/>
            <ac:picMk id="2" creationId="{6C5A68C4-D08C-41AE-91DE-FBB868FCA81E}"/>
          </ac:picMkLst>
        </pc:picChg>
      </pc:sldChg>
      <pc:sldChg chg="addSp modSp new">
        <pc:chgData name="Suprita Ganesh" userId="S::ganesh.su@northeastern.edu::afe27e68-e0ad-4813-ad4c-e24979583e5a" providerId="AD" clId="Web-{CDBBB687-FA5D-4C36-9C60-603DB233C8BA}" dt="2020-06-19T00:31:56.707" v="269" actId="14100"/>
        <pc:sldMkLst>
          <pc:docMk/>
          <pc:sldMk cId="3303255004" sldId="348"/>
        </pc:sldMkLst>
        <pc:picChg chg="add mod">
          <ac:chgData name="Suprita Ganesh" userId="S::ganesh.su@northeastern.edu::afe27e68-e0ad-4813-ad4c-e24979583e5a" providerId="AD" clId="Web-{CDBBB687-FA5D-4C36-9C60-603DB233C8BA}" dt="2020-06-19T00:31:56.707" v="269" actId="14100"/>
          <ac:picMkLst>
            <pc:docMk/>
            <pc:sldMk cId="3303255004" sldId="348"/>
            <ac:picMk id="2" creationId="{C4A99B31-B306-4DB9-8FCF-CB1CFF9F4F36}"/>
          </ac:picMkLst>
        </pc:picChg>
      </pc:sldChg>
      <pc:sldChg chg="new del">
        <pc:chgData name="Suprita Ganesh" userId="S::ganesh.su@northeastern.edu::afe27e68-e0ad-4813-ad4c-e24979583e5a" providerId="AD" clId="Web-{CDBBB687-FA5D-4C36-9C60-603DB233C8BA}" dt="2020-06-19T00:47:36.581" v="464"/>
        <pc:sldMkLst>
          <pc:docMk/>
          <pc:sldMk cId="104081594" sldId="349"/>
        </pc:sldMkLst>
      </pc:sldChg>
      <pc:sldChg chg="addSp modSp new">
        <pc:chgData name="Suprita Ganesh" userId="S::ganesh.su@northeastern.edu::afe27e68-e0ad-4813-ad4c-e24979583e5a" providerId="AD" clId="Web-{CDBBB687-FA5D-4C36-9C60-603DB233C8BA}" dt="2020-06-19T00:32:33.832" v="274" actId="14100"/>
        <pc:sldMkLst>
          <pc:docMk/>
          <pc:sldMk cId="3738720074" sldId="350"/>
        </pc:sldMkLst>
        <pc:picChg chg="add mod">
          <ac:chgData name="Suprita Ganesh" userId="S::ganesh.su@northeastern.edu::afe27e68-e0ad-4813-ad4c-e24979583e5a" providerId="AD" clId="Web-{CDBBB687-FA5D-4C36-9C60-603DB233C8BA}" dt="2020-06-19T00:32:33.832" v="274" actId="14100"/>
          <ac:picMkLst>
            <pc:docMk/>
            <pc:sldMk cId="3738720074" sldId="350"/>
            <ac:picMk id="2" creationId="{DEC6D8F1-6B12-4193-80D9-3954F1AEF761}"/>
          </ac:picMkLst>
        </pc:picChg>
      </pc:sldChg>
      <pc:sldChg chg="addSp modSp new">
        <pc:chgData name="Suprita Ganesh" userId="S::ganesh.su@northeastern.edu::afe27e68-e0ad-4813-ad4c-e24979583e5a" providerId="AD" clId="Web-{CDBBB687-FA5D-4C36-9C60-603DB233C8BA}" dt="2020-06-19T00:33:30.755" v="278" actId="14100"/>
        <pc:sldMkLst>
          <pc:docMk/>
          <pc:sldMk cId="1551768377" sldId="351"/>
        </pc:sldMkLst>
        <pc:picChg chg="add mod">
          <ac:chgData name="Suprita Ganesh" userId="S::ganesh.su@northeastern.edu::afe27e68-e0ad-4813-ad4c-e24979583e5a" providerId="AD" clId="Web-{CDBBB687-FA5D-4C36-9C60-603DB233C8BA}" dt="2020-06-19T00:33:30.755" v="278" actId="14100"/>
          <ac:picMkLst>
            <pc:docMk/>
            <pc:sldMk cId="1551768377" sldId="351"/>
            <ac:picMk id="2" creationId="{74444B4B-2ACE-4B24-9CF4-D9FB541A1B65}"/>
          </ac:picMkLst>
        </pc:picChg>
      </pc:sldChg>
      <pc:sldChg chg="addSp modSp new">
        <pc:chgData name="Suprita Ganesh" userId="S::ganesh.su@northeastern.edu::afe27e68-e0ad-4813-ad4c-e24979583e5a" providerId="AD" clId="Web-{CDBBB687-FA5D-4C36-9C60-603DB233C8BA}" dt="2020-06-19T00:34:19.709" v="283" actId="14100"/>
        <pc:sldMkLst>
          <pc:docMk/>
          <pc:sldMk cId="2172511936" sldId="352"/>
        </pc:sldMkLst>
        <pc:picChg chg="add mod">
          <ac:chgData name="Suprita Ganesh" userId="S::ganesh.su@northeastern.edu::afe27e68-e0ad-4813-ad4c-e24979583e5a" providerId="AD" clId="Web-{CDBBB687-FA5D-4C36-9C60-603DB233C8BA}" dt="2020-06-19T00:34:19.709" v="283" actId="14100"/>
          <ac:picMkLst>
            <pc:docMk/>
            <pc:sldMk cId="2172511936" sldId="352"/>
            <ac:picMk id="2" creationId="{B5C6B01A-CFD8-47A7-9B90-69BCE78EF8C2}"/>
          </ac:picMkLst>
        </pc:picChg>
      </pc:sldChg>
      <pc:sldChg chg="addSp modSp new">
        <pc:chgData name="Suprita Ganesh" userId="S::ganesh.su@northeastern.edu::afe27e68-e0ad-4813-ad4c-e24979583e5a" providerId="AD" clId="Web-{CDBBB687-FA5D-4C36-9C60-603DB233C8BA}" dt="2020-06-19T00:36:00.742" v="398" actId="14100"/>
        <pc:sldMkLst>
          <pc:docMk/>
          <pc:sldMk cId="3901978095" sldId="353"/>
        </pc:sldMkLst>
        <pc:spChg chg="add mod">
          <ac:chgData name="Suprita Ganesh" userId="S::ganesh.su@northeastern.edu::afe27e68-e0ad-4813-ad4c-e24979583e5a" providerId="AD" clId="Web-{CDBBB687-FA5D-4C36-9C60-603DB233C8BA}" dt="2020-06-19T00:35:04.428" v="391" actId="1076"/>
          <ac:spMkLst>
            <pc:docMk/>
            <pc:sldMk cId="3901978095" sldId="353"/>
            <ac:spMk id="2" creationId="{87673BF3-F686-4F56-8742-FC1BA998FAA4}"/>
          </ac:spMkLst>
        </pc:spChg>
        <pc:spChg chg="add mod">
          <ac:chgData name="Suprita Ganesh" userId="S::ganesh.su@northeastern.edu::afe27e68-e0ad-4813-ad4c-e24979583e5a" providerId="AD" clId="Web-{CDBBB687-FA5D-4C36-9C60-603DB233C8BA}" dt="2020-06-19T00:36:00.742" v="398" actId="14100"/>
          <ac:spMkLst>
            <pc:docMk/>
            <pc:sldMk cId="3901978095" sldId="353"/>
            <ac:spMk id="3" creationId="{C7F8AA84-5ECA-434D-BD49-449EB018E4B5}"/>
          </ac:spMkLst>
        </pc:spChg>
      </pc:sldChg>
      <pc:sldChg chg="addSp modSp new">
        <pc:chgData name="Suprita Ganesh" userId="S::ganesh.su@northeastern.edu::afe27e68-e0ad-4813-ad4c-e24979583e5a" providerId="AD" clId="Web-{CDBBB687-FA5D-4C36-9C60-603DB233C8BA}" dt="2020-06-19T00:37:11.524" v="405" actId="14100"/>
        <pc:sldMkLst>
          <pc:docMk/>
          <pc:sldMk cId="3424092843" sldId="354"/>
        </pc:sldMkLst>
        <pc:picChg chg="add mod">
          <ac:chgData name="Suprita Ganesh" userId="S::ganesh.su@northeastern.edu::afe27e68-e0ad-4813-ad4c-e24979583e5a" providerId="AD" clId="Web-{CDBBB687-FA5D-4C36-9C60-603DB233C8BA}" dt="2020-06-19T00:37:11.524" v="405" actId="14100"/>
          <ac:picMkLst>
            <pc:docMk/>
            <pc:sldMk cId="3424092843" sldId="354"/>
            <ac:picMk id="2" creationId="{6C3A8951-87E3-4348-B55C-9B7438E63181}"/>
          </ac:picMkLst>
        </pc:picChg>
      </pc:sldChg>
      <pc:sldChg chg="addSp modSp new ord">
        <pc:chgData name="Suprita Ganesh" userId="S::ganesh.su@northeastern.edu::afe27e68-e0ad-4813-ad4c-e24979583e5a" providerId="AD" clId="Web-{CDBBB687-FA5D-4C36-9C60-603DB233C8BA}" dt="2020-06-19T00:37:39.384" v="411" actId="14100"/>
        <pc:sldMkLst>
          <pc:docMk/>
          <pc:sldMk cId="4263944809" sldId="355"/>
        </pc:sldMkLst>
        <pc:picChg chg="add mod">
          <ac:chgData name="Suprita Ganesh" userId="S::ganesh.su@northeastern.edu::afe27e68-e0ad-4813-ad4c-e24979583e5a" providerId="AD" clId="Web-{CDBBB687-FA5D-4C36-9C60-603DB233C8BA}" dt="2020-06-19T00:37:39.384" v="411" actId="14100"/>
          <ac:picMkLst>
            <pc:docMk/>
            <pc:sldMk cId="4263944809" sldId="355"/>
            <ac:picMk id="2" creationId="{85829E2A-2A7C-4CD6-8CDD-D187143D5B5F}"/>
          </ac:picMkLst>
        </pc:picChg>
      </pc:sldChg>
      <pc:sldChg chg="addSp modSp new">
        <pc:chgData name="Suprita Ganesh" userId="S::ganesh.su@northeastern.edu::afe27e68-e0ad-4813-ad4c-e24979583e5a" providerId="AD" clId="Web-{CDBBB687-FA5D-4C36-9C60-603DB233C8BA}" dt="2020-06-19T00:41:11.841" v="426" actId="14100"/>
        <pc:sldMkLst>
          <pc:docMk/>
          <pc:sldMk cId="3531318013" sldId="356"/>
        </pc:sldMkLst>
        <pc:picChg chg="add mod">
          <ac:chgData name="Suprita Ganesh" userId="S::ganesh.su@northeastern.edu::afe27e68-e0ad-4813-ad4c-e24979583e5a" providerId="AD" clId="Web-{CDBBB687-FA5D-4C36-9C60-603DB233C8BA}" dt="2020-06-19T00:41:11.841" v="426" actId="14100"/>
          <ac:picMkLst>
            <pc:docMk/>
            <pc:sldMk cId="3531318013" sldId="356"/>
            <ac:picMk id="2" creationId="{8C001146-65A9-454E-8527-1533FB58F44C}"/>
          </ac:picMkLst>
        </pc:picChg>
      </pc:sldChg>
      <pc:sldChg chg="addSp modSp new">
        <pc:chgData name="Suprita Ganesh" userId="S::ganesh.su@northeastern.edu::afe27e68-e0ad-4813-ad4c-e24979583e5a" providerId="AD" clId="Web-{CDBBB687-FA5D-4C36-9C60-603DB233C8BA}" dt="2020-06-19T00:40:46.465" v="421" actId="14100"/>
        <pc:sldMkLst>
          <pc:docMk/>
          <pc:sldMk cId="2662739966" sldId="357"/>
        </pc:sldMkLst>
        <pc:picChg chg="add mod">
          <ac:chgData name="Suprita Ganesh" userId="S::ganesh.su@northeastern.edu::afe27e68-e0ad-4813-ad4c-e24979583e5a" providerId="AD" clId="Web-{CDBBB687-FA5D-4C36-9C60-603DB233C8BA}" dt="2020-06-19T00:40:46.465" v="421" actId="14100"/>
          <ac:picMkLst>
            <pc:docMk/>
            <pc:sldMk cId="2662739966" sldId="357"/>
            <ac:picMk id="2" creationId="{A5404ED5-6694-490F-8C33-351B30E2B0A4}"/>
          </ac:picMkLst>
        </pc:picChg>
      </pc:sldChg>
      <pc:sldChg chg="addSp modSp new">
        <pc:chgData name="Suprita Ganesh" userId="S::ganesh.su@northeastern.edu::afe27e68-e0ad-4813-ad4c-e24979583e5a" providerId="AD" clId="Web-{CDBBB687-FA5D-4C36-9C60-603DB233C8BA}" dt="2020-06-19T00:41:48.497" v="431" actId="14100"/>
        <pc:sldMkLst>
          <pc:docMk/>
          <pc:sldMk cId="1834966966" sldId="358"/>
        </pc:sldMkLst>
        <pc:picChg chg="add mod">
          <ac:chgData name="Suprita Ganesh" userId="S::ganesh.su@northeastern.edu::afe27e68-e0ad-4813-ad4c-e24979583e5a" providerId="AD" clId="Web-{CDBBB687-FA5D-4C36-9C60-603DB233C8BA}" dt="2020-06-19T00:41:48.497" v="431" actId="14100"/>
          <ac:picMkLst>
            <pc:docMk/>
            <pc:sldMk cId="1834966966" sldId="358"/>
            <ac:picMk id="2" creationId="{2E2898D6-79ED-4334-A2B7-B655DEFAFE2E}"/>
          </ac:picMkLst>
        </pc:picChg>
      </pc:sldChg>
      <pc:sldChg chg="addSp modSp new ord">
        <pc:chgData name="Suprita Ganesh" userId="S::ganesh.su@northeastern.edu::afe27e68-e0ad-4813-ad4c-e24979583e5a" providerId="AD" clId="Web-{CDBBB687-FA5D-4C36-9C60-603DB233C8BA}" dt="2020-06-19T00:42:15.107" v="437" actId="14100"/>
        <pc:sldMkLst>
          <pc:docMk/>
          <pc:sldMk cId="1033527342" sldId="359"/>
        </pc:sldMkLst>
        <pc:picChg chg="add mod">
          <ac:chgData name="Suprita Ganesh" userId="S::ganesh.su@northeastern.edu::afe27e68-e0ad-4813-ad4c-e24979583e5a" providerId="AD" clId="Web-{CDBBB687-FA5D-4C36-9C60-603DB233C8BA}" dt="2020-06-19T00:42:15.107" v="437" actId="14100"/>
          <ac:picMkLst>
            <pc:docMk/>
            <pc:sldMk cId="1033527342" sldId="359"/>
            <ac:picMk id="2" creationId="{45B8AB0E-4FE6-4BF4-9C53-BB067585344A}"/>
          </ac:picMkLst>
        </pc:picChg>
      </pc:sldChg>
      <pc:sldChg chg="addSp modSp new">
        <pc:chgData name="Suprita Ganesh" userId="S::ganesh.su@northeastern.edu::afe27e68-e0ad-4813-ad4c-e24979583e5a" providerId="AD" clId="Web-{CDBBB687-FA5D-4C36-9C60-603DB233C8BA}" dt="2020-06-19T00:44:21.390" v="452" actId="14100"/>
        <pc:sldMkLst>
          <pc:docMk/>
          <pc:sldMk cId="2973879590" sldId="360"/>
        </pc:sldMkLst>
        <pc:picChg chg="add mod">
          <ac:chgData name="Suprita Ganesh" userId="S::ganesh.su@northeastern.edu::afe27e68-e0ad-4813-ad4c-e24979583e5a" providerId="AD" clId="Web-{CDBBB687-FA5D-4C36-9C60-603DB233C8BA}" dt="2020-06-19T00:44:21.390" v="452" actId="14100"/>
          <ac:picMkLst>
            <pc:docMk/>
            <pc:sldMk cId="2973879590" sldId="360"/>
            <ac:picMk id="2" creationId="{4059D4AC-DD64-4BC8-897F-924E01769F4B}"/>
          </ac:picMkLst>
        </pc:picChg>
      </pc:sldChg>
      <pc:sldChg chg="addSp modSp new ord">
        <pc:chgData name="Suprita Ganesh" userId="S::ganesh.su@northeastern.edu::afe27e68-e0ad-4813-ad4c-e24979583e5a" providerId="AD" clId="Web-{CDBBB687-FA5D-4C36-9C60-603DB233C8BA}" dt="2020-06-19T00:43:13.249" v="443"/>
        <pc:sldMkLst>
          <pc:docMk/>
          <pc:sldMk cId="572484858" sldId="361"/>
        </pc:sldMkLst>
        <pc:picChg chg="add mod">
          <ac:chgData name="Suprita Ganesh" userId="S::ganesh.su@northeastern.edu::afe27e68-e0ad-4813-ad4c-e24979583e5a" providerId="AD" clId="Web-{CDBBB687-FA5D-4C36-9C60-603DB233C8BA}" dt="2020-06-19T00:43:11.077" v="442" actId="14100"/>
          <ac:picMkLst>
            <pc:docMk/>
            <pc:sldMk cId="572484858" sldId="361"/>
            <ac:picMk id="2" creationId="{E958A791-CA05-44E0-A169-E66B7E020CA5}"/>
          </ac:picMkLst>
        </pc:picChg>
      </pc:sldChg>
      <pc:sldChg chg="addSp modSp new">
        <pc:chgData name="Suprita Ganesh" userId="S::ganesh.su@northeastern.edu::afe27e68-e0ad-4813-ad4c-e24979583e5a" providerId="AD" clId="Web-{CDBBB687-FA5D-4C36-9C60-603DB233C8BA}" dt="2020-06-19T00:43:45.499" v="448" actId="14100"/>
        <pc:sldMkLst>
          <pc:docMk/>
          <pc:sldMk cId="181427385" sldId="362"/>
        </pc:sldMkLst>
        <pc:picChg chg="add mod">
          <ac:chgData name="Suprita Ganesh" userId="S::ganesh.su@northeastern.edu::afe27e68-e0ad-4813-ad4c-e24979583e5a" providerId="AD" clId="Web-{CDBBB687-FA5D-4C36-9C60-603DB233C8BA}" dt="2020-06-19T00:43:45.499" v="448" actId="14100"/>
          <ac:picMkLst>
            <pc:docMk/>
            <pc:sldMk cId="181427385" sldId="362"/>
            <ac:picMk id="2" creationId="{5B79B51E-9FAF-45CC-82F7-DB9C65C4D2CD}"/>
          </ac:picMkLst>
        </pc:picChg>
      </pc:sldChg>
      <pc:sldChg chg="addSp modSp new">
        <pc:chgData name="Suprita Ganesh" userId="S::ganesh.su@northeastern.edu::afe27e68-e0ad-4813-ad4c-e24979583e5a" providerId="AD" clId="Web-{CDBBB687-FA5D-4C36-9C60-603DB233C8BA}" dt="2020-06-19T00:44:54.141" v="457" actId="14100"/>
        <pc:sldMkLst>
          <pc:docMk/>
          <pc:sldMk cId="1114546838" sldId="363"/>
        </pc:sldMkLst>
        <pc:picChg chg="add mod">
          <ac:chgData name="Suprita Ganesh" userId="S::ganesh.su@northeastern.edu::afe27e68-e0ad-4813-ad4c-e24979583e5a" providerId="AD" clId="Web-{CDBBB687-FA5D-4C36-9C60-603DB233C8BA}" dt="2020-06-19T00:44:54.141" v="457" actId="14100"/>
          <ac:picMkLst>
            <pc:docMk/>
            <pc:sldMk cId="1114546838" sldId="363"/>
            <ac:picMk id="2" creationId="{101B41FF-E91B-4AAE-B275-5191BEB900E8}"/>
          </ac:picMkLst>
        </pc:picChg>
      </pc:sldChg>
      <pc:sldChg chg="new del">
        <pc:chgData name="Suprita Ganesh" userId="S::ganesh.su@northeastern.edu::afe27e68-e0ad-4813-ad4c-e24979583e5a" providerId="AD" clId="Web-{CDBBB687-FA5D-4C36-9C60-603DB233C8BA}" dt="2020-06-19T00:47:09.831" v="461"/>
        <pc:sldMkLst>
          <pc:docMk/>
          <pc:sldMk cId="1975355782" sldId="364"/>
        </pc:sldMkLst>
      </pc:sldChg>
      <pc:sldChg chg="add replId">
        <pc:chgData name="Suprita Ganesh" userId="S::ganesh.su@northeastern.edu::afe27e68-e0ad-4813-ad4c-e24979583e5a" providerId="AD" clId="Web-{CDBBB687-FA5D-4C36-9C60-603DB233C8BA}" dt="2020-06-19T00:47:06.614" v="460"/>
        <pc:sldMkLst>
          <pc:docMk/>
          <pc:sldMk cId="237770819" sldId="365"/>
        </pc:sldMkLst>
      </pc:sldChg>
      <pc:sldChg chg="add replId">
        <pc:chgData name="Suprita Ganesh" userId="S::ganesh.su@northeastern.edu::afe27e68-e0ad-4813-ad4c-e24979583e5a" providerId="AD" clId="Web-{CDBBB687-FA5D-4C36-9C60-603DB233C8BA}" dt="2020-06-19T00:47:21.346" v="462"/>
        <pc:sldMkLst>
          <pc:docMk/>
          <pc:sldMk cId="1727917306" sldId="366"/>
        </pc:sldMkLst>
      </pc:sldChg>
      <pc:sldChg chg="add replId">
        <pc:chgData name="Suprita Ganesh" userId="S::ganesh.su@northeastern.edu::afe27e68-e0ad-4813-ad4c-e24979583e5a" providerId="AD" clId="Web-{CDBBB687-FA5D-4C36-9C60-603DB233C8BA}" dt="2020-06-19T00:47:34.284" v="463"/>
        <pc:sldMkLst>
          <pc:docMk/>
          <pc:sldMk cId="533138510" sldId="367"/>
        </pc:sldMkLst>
      </pc:sldChg>
      <pc:sldChg chg="add replId">
        <pc:chgData name="Suprita Ganesh" userId="S::ganesh.su@northeastern.edu::afe27e68-e0ad-4813-ad4c-e24979583e5a" providerId="AD" clId="Web-{CDBBB687-FA5D-4C36-9C60-603DB233C8BA}" dt="2020-06-19T00:47:56.863" v="465"/>
        <pc:sldMkLst>
          <pc:docMk/>
          <pc:sldMk cId="3680998863" sldId="368"/>
        </pc:sldMkLst>
      </pc:sldChg>
    </pc:docChg>
  </pc:docChgLst>
  <pc:docChgLst>
    <pc:chgData name="Yashraj Swarnkar" userId="S::swarnkar.y@northeastern.edu::81fb8cae-2d8f-43ad-81ac-2fc57dacf088" providerId="AD" clId="Web-{55DDF7D5-4226-40C2-A2FB-63D6B32C9C8C}"/>
    <pc:docChg chg="addSld delSld modSld">
      <pc:chgData name="Yashraj Swarnkar" userId="S::swarnkar.y@northeastern.edu::81fb8cae-2d8f-43ad-81ac-2fc57dacf088" providerId="AD" clId="Web-{55DDF7D5-4226-40C2-A2FB-63D6B32C9C8C}" dt="2020-06-19T17:16:13.808" v="224" actId="1076"/>
      <pc:docMkLst>
        <pc:docMk/>
      </pc:docMkLst>
      <pc:sldChg chg="modSp">
        <pc:chgData name="Yashraj Swarnkar" userId="S::swarnkar.y@northeastern.edu::81fb8cae-2d8f-43ad-81ac-2fc57dacf088" providerId="AD" clId="Web-{55DDF7D5-4226-40C2-A2FB-63D6B32C9C8C}" dt="2020-06-19T16:48:25.666" v="30" actId="14100"/>
        <pc:sldMkLst>
          <pc:docMk/>
          <pc:sldMk cId="0" sldId="271"/>
        </pc:sldMkLst>
        <pc:spChg chg="mod">
          <ac:chgData name="Yashraj Swarnkar" userId="S::swarnkar.y@northeastern.edu::81fb8cae-2d8f-43ad-81ac-2fc57dacf088" providerId="AD" clId="Web-{55DDF7D5-4226-40C2-A2FB-63D6B32C9C8C}" dt="2020-06-19T16:48:14.963" v="29" actId="20577"/>
          <ac:spMkLst>
            <pc:docMk/>
            <pc:sldMk cId="0" sldId="271"/>
            <ac:spMk id="154" creationId="{00000000-0000-0000-0000-000000000000}"/>
          </ac:spMkLst>
        </pc:spChg>
        <pc:picChg chg="mod">
          <ac:chgData name="Yashraj Swarnkar" userId="S::swarnkar.y@northeastern.edu::81fb8cae-2d8f-43ad-81ac-2fc57dacf088" providerId="AD" clId="Web-{55DDF7D5-4226-40C2-A2FB-63D6B32C9C8C}" dt="2020-06-19T16:48:25.666" v="30" actId="14100"/>
          <ac:picMkLst>
            <pc:docMk/>
            <pc:sldMk cId="0" sldId="271"/>
            <ac:picMk id="5" creationId="{51E59F8F-4E87-4B4B-A2AC-187D72CA9111}"/>
          </ac:picMkLst>
        </pc:picChg>
      </pc:sldChg>
      <pc:sldChg chg="modSp">
        <pc:chgData name="Yashraj Swarnkar" userId="S::swarnkar.y@northeastern.edu::81fb8cae-2d8f-43ad-81ac-2fc57dacf088" providerId="AD" clId="Web-{55DDF7D5-4226-40C2-A2FB-63D6B32C9C8C}" dt="2020-06-19T16:50:08.447" v="54" actId="20577"/>
        <pc:sldMkLst>
          <pc:docMk/>
          <pc:sldMk cId="0" sldId="273"/>
        </pc:sldMkLst>
        <pc:spChg chg="mod">
          <ac:chgData name="Yashraj Swarnkar" userId="S::swarnkar.y@northeastern.edu::81fb8cae-2d8f-43ad-81ac-2fc57dacf088" providerId="AD" clId="Web-{55DDF7D5-4226-40C2-A2FB-63D6B32C9C8C}" dt="2020-06-19T16:50:08.447" v="54" actId="20577"/>
          <ac:spMkLst>
            <pc:docMk/>
            <pc:sldMk cId="0" sldId="273"/>
            <ac:spMk id="168" creationId="{00000000-0000-0000-0000-000000000000}"/>
          </ac:spMkLst>
        </pc:spChg>
        <pc:picChg chg="mod">
          <ac:chgData name="Yashraj Swarnkar" userId="S::swarnkar.y@northeastern.edu::81fb8cae-2d8f-43ad-81ac-2fc57dacf088" providerId="AD" clId="Web-{55DDF7D5-4226-40C2-A2FB-63D6B32C9C8C}" dt="2020-06-19T16:50:00.166" v="50" actId="14100"/>
          <ac:picMkLst>
            <pc:docMk/>
            <pc:sldMk cId="0" sldId="273"/>
            <ac:picMk id="4" creationId="{8CD5EC35-C92D-41D0-BCD3-C03E44F1D28D}"/>
          </ac:picMkLst>
        </pc:picChg>
      </pc:sldChg>
      <pc:sldChg chg="modSp">
        <pc:chgData name="Yashraj Swarnkar" userId="S::swarnkar.y@northeastern.edu::81fb8cae-2d8f-43ad-81ac-2fc57dacf088" providerId="AD" clId="Web-{55DDF7D5-4226-40C2-A2FB-63D6B32C9C8C}" dt="2020-06-19T16:54:06.229" v="77" actId="14100"/>
        <pc:sldMkLst>
          <pc:docMk/>
          <pc:sldMk cId="0" sldId="274"/>
        </pc:sldMkLst>
        <pc:spChg chg="mod">
          <ac:chgData name="Yashraj Swarnkar" userId="S::swarnkar.y@northeastern.edu::81fb8cae-2d8f-43ad-81ac-2fc57dacf088" providerId="AD" clId="Web-{55DDF7D5-4226-40C2-A2FB-63D6B32C9C8C}" dt="2020-06-19T16:53:34.604" v="73" actId="20577"/>
          <ac:spMkLst>
            <pc:docMk/>
            <pc:sldMk cId="0" sldId="274"/>
            <ac:spMk id="174" creationId="{00000000-0000-0000-0000-000000000000}"/>
          </ac:spMkLst>
        </pc:spChg>
        <pc:picChg chg="mod">
          <ac:chgData name="Yashraj Swarnkar" userId="S::swarnkar.y@northeastern.edu::81fb8cae-2d8f-43ad-81ac-2fc57dacf088" providerId="AD" clId="Web-{55DDF7D5-4226-40C2-A2FB-63D6B32C9C8C}" dt="2020-06-19T16:53:50.401" v="75" actId="14100"/>
          <ac:picMkLst>
            <pc:docMk/>
            <pc:sldMk cId="0" sldId="274"/>
            <ac:picMk id="5" creationId="{2C0343B8-FB96-4A1C-9CFD-A6210C611538}"/>
          </ac:picMkLst>
        </pc:picChg>
        <pc:picChg chg="mod">
          <ac:chgData name="Yashraj Swarnkar" userId="S::swarnkar.y@northeastern.edu::81fb8cae-2d8f-43ad-81ac-2fc57dacf088" providerId="AD" clId="Web-{55DDF7D5-4226-40C2-A2FB-63D6B32C9C8C}" dt="2020-06-19T16:54:06.229" v="77" actId="14100"/>
          <ac:picMkLst>
            <pc:docMk/>
            <pc:sldMk cId="0" sldId="274"/>
            <ac:picMk id="6" creationId="{AE0FB343-444B-46B0-8F25-CB75BB7D6781}"/>
          </ac:picMkLst>
        </pc:picChg>
      </pc:sldChg>
      <pc:sldChg chg="modSp">
        <pc:chgData name="Yashraj Swarnkar" userId="S::swarnkar.y@northeastern.edu::81fb8cae-2d8f-43ad-81ac-2fc57dacf088" providerId="AD" clId="Web-{55DDF7D5-4226-40C2-A2FB-63D6B32C9C8C}" dt="2020-06-19T16:54:33.307" v="78" actId="1076"/>
        <pc:sldMkLst>
          <pc:docMk/>
          <pc:sldMk cId="0" sldId="275"/>
        </pc:sldMkLst>
        <pc:spChg chg="mod">
          <ac:chgData name="Yashraj Swarnkar" userId="S::swarnkar.y@northeastern.edu::81fb8cae-2d8f-43ad-81ac-2fc57dacf088" providerId="AD" clId="Web-{55DDF7D5-4226-40C2-A2FB-63D6B32C9C8C}" dt="2020-06-19T16:53:17.963" v="69" actId="20577"/>
          <ac:spMkLst>
            <pc:docMk/>
            <pc:sldMk cId="0" sldId="275"/>
            <ac:spMk id="181" creationId="{00000000-0000-0000-0000-000000000000}"/>
          </ac:spMkLst>
        </pc:spChg>
        <pc:spChg chg="mod">
          <ac:chgData name="Yashraj Swarnkar" userId="S::swarnkar.y@northeastern.edu::81fb8cae-2d8f-43ad-81ac-2fc57dacf088" providerId="AD" clId="Web-{55DDF7D5-4226-40C2-A2FB-63D6B32C9C8C}" dt="2020-06-19T16:54:33.307" v="78" actId="1076"/>
          <ac:spMkLst>
            <pc:docMk/>
            <pc:sldMk cId="0" sldId="275"/>
            <ac:spMk id="182" creationId="{00000000-0000-0000-0000-000000000000}"/>
          </ac:spMkLst>
        </pc:spChg>
      </pc:sldChg>
      <pc:sldChg chg="modSp">
        <pc:chgData name="Yashraj Swarnkar" userId="S::swarnkar.y@northeastern.edu::81fb8cae-2d8f-43ad-81ac-2fc57dacf088" providerId="AD" clId="Web-{55DDF7D5-4226-40C2-A2FB-63D6B32C9C8C}" dt="2020-06-19T16:57:13.182" v="106" actId="14100"/>
        <pc:sldMkLst>
          <pc:docMk/>
          <pc:sldMk cId="0" sldId="276"/>
        </pc:sldMkLst>
        <pc:spChg chg="mod">
          <ac:chgData name="Yashraj Swarnkar" userId="S::swarnkar.y@northeastern.edu::81fb8cae-2d8f-43ad-81ac-2fc57dacf088" providerId="AD" clId="Web-{55DDF7D5-4226-40C2-A2FB-63D6B32C9C8C}" dt="2020-06-19T16:56:34.666" v="103" actId="1076"/>
          <ac:spMkLst>
            <pc:docMk/>
            <pc:sldMk cId="0" sldId="276"/>
            <ac:spMk id="3" creationId="{7A5E7E6C-D5BA-444A-99B4-7A657EC758C0}"/>
          </ac:spMkLst>
        </pc:spChg>
        <pc:spChg chg="mod">
          <ac:chgData name="Yashraj Swarnkar" userId="S::swarnkar.y@northeastern.edu::81fb8cae-2d8f-43ad-81ac-2fc57dacf088" providerId="AD" clId="Web-{55DDF7D5-4226-40C2-A2FB-63D6B32C9C8C}" dt="2020-06-19T16:56:42.401" v="104" actId="14100"/>
          <ac:spMkLst>
            <pc:docMk/>
            <pc:sldMk cId="0" sldId="276"/>
            <ac:spMk id="188" creationId="{00000000-0000-0000-0000-000000000000}"/>
          </ac:spMkLst>
        </pc:spChg>
        <pc:picChg chg="mod">
          <ac:chgData name="Yashraj Swarnkar" userId="S::swarnkar.y@northeastern.edu::81fb8cae-2d8f-43ad-81ac-2fc57dacf088" providerId="AD" clId="Web-{55DDF7D5-4226-40C2-A2FB-63D6B32C9C8C}" dt="2020-06-19T16:56:17.291" v="93" actId="1076"/>
          <ac:picMkLst>
            <pc:docMk/>
            <pc:sldMk cId="0" sldId="276"/>
            <ac:picMk id="2" creationId="{0D57A46C-E321-4202-BCC3-E9FDB622BAE5}"/>
          </ac:picMkLst>
        </pc:picChg>
        <pc:picChg chg="mod">
          <ac:chgData name="Yashraj Swarnkar" userId="S::swarnkar.y@northeastern.edu::81fb8cae-2d8f-43ad-81ac-2fc57dacf088" providerId="AD" clId="Web-{55DDF7D5-4226-40C2-A2FB-63D6B32C9C8C}" dt="2020-06-19T16:57:02.541" v="105" actId="1076"/>
          <ac:picMkLst>
            <pc:docMk/>
            <pc:sldMk cId="0" sldId="276"/>
            <ac:picMk id="190" creationId="{00000000-0000-0000-0000-000000000000}"/>
          </ac:picMkLst>
        </pc:picChg>
        <pc:picChg chg="mod">
          <ac:chgData name="Yashraj Swarnkar" userId="S::swarnkar.y@northeastern.edu::81fb8cae-2d8f-43ad-81ac-2fc57dacf088" providerId="AD" clId="Web-{55DDF7D5-4226-40C2-A2FB-63D6B32C9C8C}" dt="2020-06-19T16:57:13.182" v="106" actId="14100"/>
          <ac:picMkLst>
            <pc:docMk/>
            <pc:sldMk cId="0" sldId="276"/>
            <ac:picMk id="191" creationId="{00000000-0000-0000-0000-000000000000}"/>
          </ac:picMkLst>
        </pc:picChg>
        <pc:picChg chg="mod">
          <ac:chgData name="Yashraj Swarnkar" userId="S::swarnkar.y@northeastern.edu::81fb8cae-2d8f-43ad-81ac-2fc57dacf088" providerId="AD" clId="Web-{55DDF7D5-4226-40C2-A2FB-63D6B32C9C8C}" dt="2020-06-19T16:56:14.948" v="92" actId="1076"/>
          <ac:picMkLst>
            <pc:docMk/>
            <pc:sldMk cId="0" sldId="276"/>
            <ac:picMk id="192" creationId="{00000000-0000-0000-0000-000000000000}"/>
          </ac:picMkLst>
        </pc:picChg>
      </pc:sldChg>
      <pc:sldChg chg="modSp">
        <pc:chgData name="Yashraj Swarnkar" userId="S::swarnkar.y@northeastern.edu::81fb8cae-2d8f-43ad-81ac-2fc57dacf088" providerId="AD" clId="Web-{55DDF7D5-4226-40C2-A2FB-63D6B32C9C8C}" dt="2020-06-19T17:02:15.964" v="117" actId="14100"/>
        <pc:sldMkLst>
          <pc:docMk/>
          <pc:sldMk cId="0" sldId="278"/>
        </pc:sldMkLst>
        <pc:picChg chg="mod">
          <ac:chgData name="Yashraj Swarnkar" userId="S::swarnkar.y@northeastern.edu::81fb8cae-2d8f-43ad-81ac-2fc57dacf088" providerId="AD" clId="Web-{55DDF7D5-4226-40C2-A2FB-63D6B32C9C8C}" dt="2020-06-19T17:02:15.964" v="117" actId="14100"/>
          <ac:picMkLst>
            <pc:docMk/>
            <pc:sldMk cId="0" sldId="278"/>
            <ac:picMk id="2" creationId="{34335A5F-E0AC-41D6-8309-7E2B57A719BA}"/>
          </ac:picMkLst>
        </pc:picChg>
      </pc:sldChg>
      <pc:sldChg chg="addSp modSp del">
        <pc:chgData name="Yashraj Swarnkar" userId="S::swarnkar.y@northeastern.edu::81fb8cae-2d8f-43ad-81ac-2fc57dacf088" providerId="AD" clId="Web-{55DDF7D5-4226-40C2-A2FB-63D6B32C9C8C}" dt="2020-06-19T16:45:56.306" v="13"/>
        <pc:sldMkLst>
          <pc:docMk/>
          <pc:sldMk cId="859237083" sldId="309"/>
        </pc:sldMkLst>
        <pc:picChg chg="add mod">
          <ac:chgData name="Yashraj Swarnkar" userId="S::swarnkar.y@northeastern.edu::81fb8cae-2d8f-43ad-81ac-2fc57dacf088" providerId="AD" clId="Web-{55DDF7D5-4226-40C2-A2FB-63D6B32C9C8C}" dt="2020-06-19T16:44:44.510" v="6" actId="14100"/>
          <ac:picMkLst>
            <pc:docMk/>
            <pc:sldMk cId="859237083" sldId="309"/>
            <ac:picMk id="2" creationId="{AAC81D15-D84D-400E-A5B0-DABAA7968D08}"/>
          </ac:picMkLst>
        </pc:picChg>
        <pc:picChg chg="mod">
          <ac:chgData name="Yashraj Swarnkar" userId="S::swarnkar.y@northeastern.edu::81fb8cae-2d8f-43ad-81ac-2fc57dacf088" providerId="AD" clId="Web-{55DDF7D5-4226-40C2-A2FB-63D6B32C9C8C}" dt="2020-06-19T16:43:27.072" v="0" actId="14100"/>
          <ac:picMkLst>
            <pc:docMk/>
            <pc:sldMk cId="859237083" sldId="309"/>
            <ac:picMk id="5" creationId="{7ABEF31B-63BC-4B4B-B84A-4A7D0CBD165B}"/>
          </ac:picMkLst>
        </pc:picChg>
      </pc:sldChg>
      <pc:sldChg chg="modSp">
        <pc:chgData name="Yashraj Swarnkar" userId="S::swarnkar.y@northeastern.edu::81fb8cae-2d8f-43ad-81ac-2fc57dacf088" providerId="AD" clId="Web-{55DDF7D5-4226-40C2-A2FB-63D6B32C9C8C}" dt="2020-06-19T16:47:05.416" v="18" actId="14100"/>
        <pc:sldMkLst>
          <pc:docMk/>
          <pc:sldMk cId="4236653396" sldId="310"/>
        </pc:sldMkLst>
        <pc:spChg chg="mod">
          <ac:chgData name="Yashraj Swarnkar" userId="S::swarnkar.y@northeastern.edu::81fb8cae-2d8f-43ad-81ac-2fc57dacf088" providerId="AD" clId="Web-{55DDF7D5-4226-40C2-A2FB-63D6B32C9C8C}" dt="2020-06-19T16:46:46.447" v="17" actId="20577"/>
          <ac:spMkLst>
            <pc:docMk/>
            <pc:sldMk cId="4236653396" sldId="310"/>
            <ac:spMk id="2" creationId="{363B9970-5DEE-4D58-BEFA-6FC952B5C556}"/>
          </ac:spMkLst>
        </pc:spChg>
        <pc:picChg chg="mod">
          <ac:chgData name="Yashraj Swarnkar" userId="S::swarnkar.y@northeastern.edu::81fb8cae-2d8f-43ad-81ac-2fc57dacf088" providerId="AD" clId="Web-{55DDF7D5-4226-40C2-A2FB-63D6B32C9C8C}" dt="2020-06-19T16:47:05.416" v="18" actId="14100"/>
          <ac:picMkLst>
            <pc:docMk/>
            <pc:sldMk cId="4236653396" sldId="310"/>
            <ac:picMk id="4" creationId="{EA8C09E1-912D-4827-ACC2-8161B5AC0897}"/>
          </ac:picMkLst>
        </pc:picChg>
      </pc:sldChg>
      <pc:sldChg chg="modSp">
        <pc:chgData name="Yashraj Swarnkar" userId="S::swarnkar.y@northeastern.edu::81fb8cae-2d8f-43ad-81ac-2fc57dacf088" providerId="AD" clId="Web-{55DDF7D5-4226-40C2-A2FB-63D6B32C9C8C}" dt="2020-06-19T16:49:35.760" v="44" actId="20577"/>
        <pc:sldMkLst>
          <pc:docMk/>
          <pc:sldMk cId="1286400460" sldId="311"/>
        </pc:sldMkLst>
        <pc:spChg chg="mod">
          <ac:chgData name="Yashraj Swarnkar" userId="S::swarnkar.y@northeastern.edu::81fb8cae-2d8f-43ad-81ac-2fc57dacf088" providerId="AD" clId="Web-{55DDF7D5-4226-40C2-A2FB-63D6B32C9C8C}" dt="2020-06-19T16:49:35.760" v="44" actId="20577"/>
          <ac:spMkLst>
            <pc:docMk/>
            <pc:sldMk cId="1286400460" sldId="311"/>
            <ac:spMk id="4" creationId="{EE3CDCA4-FB51-4319-BDD3-08FA56154851}"/>
          </ac:spMkLst>
        </pc:spChg>
        <pc:picChg chg="mod">
          <ac:chgData name="Yashraj Swarnkar" userId="S::swarnkar.y@northeastern.edu::81fb8cae-2d8f-43ad-81ac-2fc57dacf088" providerId="AD" clId="Web-{55DDF7D5-4226-40C2-A2FB-63D6B32C9C8C}" dt="2020-06-19T16:49:24.166" v="41" actId="14100"/>
          <ac:picMkLst>
            <pc:docMk/>
            <pc:sldMk cId="1286400460" sldId="311"/>
            <ac:picMk id="5" creationId="{EEE5B666-1C49-41F3-9E11-8677EC1A1713}"/>
          </ac:picMkLst>
        </pc:picChg>
      </pc:sldChg>
      <pc:sldChg chg="modSp">
        <pc:chgData name="Yashraj Swarnkar" userId="S::swarnkar.y@northeastern.edu::81fb8cae-2d8f-43ad-81ac-2fc57dacf088" providerId="AD" clId="Web-{55DDF7D5-4226-40C2-A2FB-63D6B32C9C8C}" dt="2020-06-19T17:01:30.870" v="113" actId="14100"/>
        <pc:sldMkLst>
          <pc:docMk/>
          <pc:sldMk cId="1483522367" sldId="346"/>
        </pc:sldMkLst>
        <pc:picChg chg="mod">
          <ac:chgData name="Yashraj Swarnkar" userId="S::swarnkar.y@northeastern.edu::81fb8cae-2d8f-43ad-81ac-2fc57dacf088" providerId="AD" clId="Web-{55DDF7D5-4226-40C2-A2FB-63D6B32C9C8C}" dt="2020-06-19T17:01:30.870" v="113" actId="14100"/>
          <ac:picMkLst>
            <pc:docMk/>
            <pc:sldMk cId="1483522367" sldId="346"/>
            <ac:picMk id="4" creationId="{D9EE0609-7713-41D2-99E3-6CD492FC4FF0}"/>
          </ac:picMkLst>
        </pc:picChg>
      </pc:sldChg>
      <pc:sldChg chg="modSp">
        <pc:chgData name="Yashraj Swarnkar" userId="S::swarnkar.y@northeastern.edu::81fb8cae-2d8f-43ad-81ac-2fc57dacf088" providerId="AD" clId="Web-{55DDF7D5-4226-40C2-A2FB-63D6B32C9C8C}" dt="2020-06-19T17:01:04.948" v="111" actId="14100"/>
        <pc:sldMkLst>
          <pc:docMk/>
          <pc:sldMk cId="4144187345" sldId="347"/>
        </pc:sldMkLst>
        <pc:picChg chg="mod">
          <ac:chgData name="Yashraj Swarnkar" userId="S::swarnkar.y@northeastern.edu::81fb8cae-2d8f-43ad-81ac-2fc57dacf088" providerId="AD" clId="Web-{55DDF7D5-4226-40C2-A2FB-63D6B32C9C8C}" dt="2020-06-19T17:01:04.948" v="111" actId="14100"/>
          <ac:picMkLst>
            <pc:docMk/>
            <pc:sldMk cId="4144187345" sldId="347"/>
            <ac:picMk id="2" creationId="{6C5A68C4-D08C-41AE-91DE-FBB868FCA81E}"/>
          </ac:picMkLst>
        </pc:picChg>
      </pc:sldChg>
      <pc:sldChg chg="modSp">
        <pc:chgData name="Yashraj Swarnkar" userId="S::swarnkar.y@northeastern.edu::81fb8cae-2d8f-43ad-81ac-2fc57dacf088" providerId="AD" clId="Web-{55DDF7D5-4226-40C2-A2FB-63D6B32C9C8C}" dt="2020-06-19T17:06:24.464" v="153" actId="20577"/>
        <pc:sldMkLst>
          <pc:docMk/>
          <pc:sldMk cId="2573996586" sldId="374"/>
        </pc:sldMkLst>
        <pc:spChg chg="mod">
          <ac:chgData name="Yashraj Swarnkar" userId="S::swarnkar.y@northeastern.edu::81fb8cae-2d8f-43ad-81ac-2fc57dacf088" providerId="AD" clId="Web-{55DDF7D5-4226-40C2-A2FB-63D6B32C9C8C}" dt="2020-06-19T17:06:24.464" v="153" actId="20577"/>
          <ac:spMkLst>
            <pc:docMk/>
            <pc:sldMk cId="2573996586" sldId="374"/>
            <ac:spMk id="3" creationId="{8803807A-84AE-4D6A-BACF-A664C9174BE6}"/>
          </ac:spMkLst>
        </pc:spChg>
      </pc:sldChg>
      <pc:sldChg chg="modSp del">
        <pc:chgData name="Yashraj Swarnkar" userId="S::swarnkar.y@northeastern.edu::81fb8cae-2d8f-43ad-81ac-2fc57dacf088" providerId="AD" clId="Web-{55DDF7D5-4226-40C2-A2FB-63D6B32C9C8C}" dt="2020-06-19T17:13:13.777" v="219"/>
        <pc:sldMkLst>
          <pc:docMk/>
          <pc:sldMk cId="3272162133" sldId="375"/>
        </pc:sldMkLst>
        <pc:picChg chg="mod">
          <ac:chgData name="Yashraj Swarnkar" userId="S::swarnkar.y@northeastern.edu::81fb8cae-2d8f-43ad-81ac-2fc57dacf088" providerId="AD" clId="Web-{55DDF7D5-4226-40C2-A2FB-63D6B32C9C8C}" dt="2020-06-19T17:03:09.698" v="118" actId="1076"/>
          <ac:picMkLst>
            <pc:docMk/>
            <pc:sldMk cId="3272162133" sldId="375"/>
            <ac:picMk id="4" creationId="{3B3482B1-4536-41C0-9AA2-8817DD8D448F}"/>
          </ac:picMkLst>
        </pc:picChg>
      </pc:sldChg>
      <pc:sldChg chg="modSp del">
        <pc:chgData name="Yashraj Swarnkar" userId="S::swarnkar.y@northeastern.edu::81fb8cae-2d8f-43ad-81ac-2fc57dacf088" providerId="AD" clId="Web-{55DDF7D5-4226-40C2-A2FB-63D6B32C9C8C}" dt="2020-06-19T17:04:47.479" v="137"/>
        <pc:sldMkLst>
          <pc:docMk/>
          <pc:sldMk cId="2220625787" sldId="376"/>
        </pc:sldMkLst>
        <pc:spChg chg="mod">
          <ac:chgData name="Yashraj Swarnkar" userId="S::swarnkar.y@northeastern.edu::81fb8cae-2d8f-43ad-81ac-2fc57dacf088" providerId="AD" clId="Web-{55DDF7D5-4226-40C2-A2FB-63D6B32C9C8C}" dt="2020-06-19T17:03:52.823" v="120" actId="20577"/>
          <ac:spMkLst>
            <pc:docMk/>
            <pc:sldMk cId="2220625787" sldId="376"/>
            <ac:spMk id="102" creationId="{FE531C8E-6BBE-4A22-9269-30E12A81FFFE}"/>
          </ac:spMkLst>
        </pc:spChg>
      </pc:sldChg>
      <pc:sldChg chg="modSp">
        <pc:chgData name="Yashraj Swarnkar" userId="S::swarnkar.y@northeastern.edu::81fb8cae-2d8f-43ad-81ac-2fc57dacf088" providerId="AD" clId="Web-{55DDF7D5-4226-40C2-A2FB-63D6B32C9C8C}" dt="2020-06-19T16:51:11.854" v="66" actId="14100"/>
        <pc:sldMkLst>
          <pc:docMk/>
          <pc:sldMk cId="483504662" sldId="379"/>
        </pc:sldMkLst>
        <pc:spChg chg="mod">
          <ac:chgData name="Yashraj Swarnkar" userId="S::swarnkar.y@northeastern.edu::81fb8cae-2d8f-43ad-81ac-2fc57dacf088" providerId="AD" clId="Web-{55DDF7D5-4226-40C2-A2FB-63D6B32C9C8C}" dt="2020-06-19T16:50:20.525" v="55" actId="20577"/>
          <ac:spMkLst>
            <pc:docMk/>
            <pc:sldMk cId="483504662" sldId="379"/>
            <ac:spMk id="4" creationId="{EE3CDCA4-FB51-4319-BDD3-08FA56154851}"/>
          </ac:spMkLst>
        </pc:spChg>
        <pc:picChg chg="mod">
          <ac:chgData name="Yashraj Swarnkar" userId="S::swarnkar.y@northeastern.edu::81fb8cae-2d8f-43ad-81ac-2fc57dacf088" providerId="AD" clId="Web-{55DDF7D5-4226-40C2-A2FB-63D6B32C9C8C}" dt="2020-06-19T16:51:11.854" v="66" actId="14100"/>
          <ac:picMkLst>
            <pc:docMk/>
            <pc:sldMk cId="483504662" sldId="379"/>
            <ac:picMk id="6" creationId="{1799F2A8-29BB-449C-AD73-857CC88BD614}"/>
          </ac:picMkLst>
        </pc:picChg>
      </pc:sldChg>
      <pc:sldChg chg="modSp">
        <pc:chgData name="Yashraj Swarnkar" userId="S::swarnkar.y@northeastern.edu::81fb8cae-2d8f-43ad-81ac-2fc57dacf088" providerId="AD" clId="Web-{55DDF7D5-4226-40C2-A2FB-63D6B32C9C8C}" dt="2020-06-19T16:46:20.916" v="15" actId="20577"/>
        <pc:sldMkLst>
          <pc:docMk/>
          <pc:sldMk cId="3010273017" sldId="380"/>
        </pc:sldMkLst>
        <pc:spChg chg="mod">
          <ac:chgData name="Yashraj Swarnkar" userId="S::swarnkar.y@northeastern.edu::81fb8cae-2d8f-43ad-81ac-2fc57dacf088" providerId="AD" clId="Web-{55DDF7D5-4226-40C2-A2FB-63D6B32C9C8C}" dt="2020-06-19T16:46:20.916" v="15" actId="20577"/>
          <ac:spMkLst>
            <pc:docMk/>
            <pc:sldMk cId="3010273017" sldId="380"/>
            <ac:spMk id="4" creationId="{F196FB2A-88C6-4DAE-9285-6C54D9B24906}"/>
          </ac:spMkLst>
        </pc:spChg>
      </pc:sldChg>
      <pc:sldChg chg="addSp modSp new">
        <pc:chgData name="Yashraj Swarnkar" userId="S::swarnkar.y@northeastern.edu::81fb8cae-2d8f-43ad-81ac-2fc57dacf088" providerId="AD" clId="Web-{55DDF7D5-4226-40C2-A2FB-63D6B32C9C8C}" dt="2020-06-19T16:45:53.478" v="12" actId="14100"/>
        <pc:sldMkLst>
          <pc:docMk/>
          <pc:sldMk cId="2227386481" sldId="381"/>
        </pc:sldMkLst>
        <pc:picChg chg="add mod">
          <ac:chgData name="Yashraj Swarnkar" userId="S::swarnkar.y@northeastern.edu::81fb8cae-2d8f-43ad-81ac-2fc57dacf088" providerId="AD" clId="Web-{55DDF7D5-4226-40C2-A2FB-63D6B32C9C8C}" dt="2020-06-19T16:45:53.478" v="12" actId="14100"/>
          <ac:picMkLst>
            <pc:docMk/>
            <pc:sldMk cId="2227386481" sldId="381"/>
            <ac:picMk id="2" creationId="{8A1D8BCC-5FCD-4360-8B63-7F8CD428C359}"/>
          </ac:picMkLst>
        </pc:picChg>
      </pc:sldChg>
      <pc:sldChg chg="addSp delSp modSp add replId">
        <pc:chgData name="Yashraj Swarnkar" userId="S::swarnkar.y@northeastern.edu::81fb8cae-2d8f-43ad-81ac-2fc57dacf088" providerId="AD" clId="Web-{55DDF7D5-4226-40C2-A2FB-63D6B32C9C8C}" dt="2020-06-19T17:13:04.011" v="218" actId="20577"/>
        <pc:sldMkLst>
          <pc:docMk/>
          <pc:sldMk cId="3266232016" sldId="382"/>
        </pc:sldMkLst>
        <pc:spChg chg="mod">
          <ac:chgData name="Yashraj Swarnkar" userId="S::swarnkar.y@northeastern.edu::81fb8cae-2d8f-43ad-81ac-2fc57dacf088" providerId="AD" clId="Web-{55DDF7D5-4226-40C2-A2FB-63D6B32C9C8C}" dt="2020-06-19T17:05:49.495" v="146" actId="14100"/>
          <ac:spMkLst>
            <pc:docMk/>
            <pc:sldMk cId="3266232016" sldId="382"/>
            <ac:spMk id="3" creationId="{70B5340B-8D2E-4043-A1CD-D0BA433E39BD}"/>
          </ac:spMkLst>
        </pc:spChg>
        <pc:spChg chg="del mod">
          <ac:chgData name="Yashraj Swarnkar" userId="S::swarnkar.y@northeastern.edu::81fb8cae-2d8f-43ad-81ac-2fc57dacf088" providerId="AD" clId="Web-{55DDF7D5-4226-40C2-A2FB-63D6B32C9C8C}" dt="2020-06-19T17:07:20.698" v="161"/>
          <ac:spMkLst>
            <pc:docMk/>
            <pc:sldMk cId="3266232016" sldId="382"/>
            <ac:spMk id="4" creationId="{F196FB2A-88C6-4DAE-9285-6C54D9B24906}"/>
          </ac:spMkLst>
        </pc:spChg>
        <pc:spChg chg="add mod">
          <ac:chgData name="Yashraj Swarnkar" userId="S::swarnkar.y@northeastern.edu::81fb8cae-2d8f-43ad-81ac-2fc57dacf088" providerId="AD" clId="Web-{55DDF7D5-4226-40C2-A2FB-63D6B32C9C8C}" dt="2020-06-19T17:13:04.011" v="218" actId="20577"/>
          <ac:spMkLst>
            <pc:docMk/>
            <pc:sldMk cId="3266232016" sldId="382"/>
            <ac:spMk id="7" creationId="{B7FDD03B-FE48-484D-AD35-DF9564EA679B}"/>
          </ac:spMkLst>
        </pc:spChg>
        <pc:picChg chg="add del">
          <ac:chgData name="Yashraj Swarnkar" userId="S::swarnkar.y@northeastern.edu::81fb8cae-2d8f-43ad-81ac-2fc57dacf088" providerId="AD" clId="Web-{55DDF7D5-4226-40C2-A2FB-63D6B32C9C8C}" dt="2020-06-19T17:06:40.308" v="157"/>
          <ac:picMkLst>
            <pc:docMk/>
            <pc:sldMk cId="3266232016" sldId="382"/>
            <ac:picMk id="2" creationId="{B7BE6272-4DD0-43BB-BBC3-37F592D15E7C}"/>
          </ac:picMkLst>
        </pc:picChg>
        <pc:picChg chg="add del mod">
          <ac:chgData name="Yashraj Swarnkar" userId="S::swarnkar.y@northeastern.edu::81fb8cae-2d8f-43ad-81ac-2fc57dacf088" providerId="AD" clId="Web-{55DDF7D5-4226-40C2-A2FB-63D6B32C9C8C}" dt="2020-06-19T17:11:49.839" v="202"/>
          <ac:picMkLst>
            <pc:docMk/>
            <pc:sldMk cId="3266232016" sldId="382"/>
            <ac:picMk id="8" creationId="{D13E4571-CD62-4F42-A23E-3ED63AFCB0B6}"/>
          </ac:picMkLst>
        </pc:picChg>
        <pc:picChg chg="add mod">
          <ac:chgData name="Yashraj Swarnkar" userId="S::swarnkar.y@northeastern.edu::81fb8cae-2d8f-43ad-81ac-2fc57dacf088" providerId="AD" clId="Web-{55DDF7D5-4226-40C2-A2FB-63D6B32C9C8C}" dt="2020-06-19T17:11:16.823" v="197" actId="14100"/>
          <ac:picMkLst>
            <pc:docMk/>
            <pc:sldMk cId="3266232016" sldId="382"/>
            <ac:picMk id="10" creationId="{3ABE4E4D-61E8-47D9-870B-D7ADF61EB4F3}"/>
          </ac:picMkLst>
        </pc:picChg>
        <pc:picChg chg="add mod">
          <ac:chgData name="Yashraj Swarnkar" userId="S::swarnkar.y@northeastern.edu::81fb8cae-2d8f-43ad-81ac-2fc57dacf088" providerId="AD" clId="Web-{55DDF7D5-4226-40C2-A2FB-63D6B32C9C8C}" dt="2020-06-19T17:12:51.152" v="214" actId="14100"/>
          <ac:picMkLst>
            <pc:docMk/>
            <pc:sldMk cId="3266232016" sldId="382"/>
            <ac:picMk id="12" creationId="{A369AF94-4A90-46B2-BEAA-F98E188A425D}"/>
          </ac:picMkLst>
        </pc:picChg>
      </pc:sldChg>
      <pc:sldChg chg="addSp modSp new">
        <pc:chgData name="Yashraj Swarnkar" userId="S::swarnkar.y@northeastern.edu::81fb8cae-2d8f-43ad-81ac-2fc57dacf088" providerId="AD" clId="Web-{55DDF7D5-4226-40C2-A2FB-63D6B32C9C8C}" dt="2020-06-19T17:16:13.808" v="224" actId="1076"/>
        <pc:sldMkLst>
          <pc:docMk/>
          <pc:sldMk cId="4149415044" sldId="383"/>
        </pc:sldMkLst>
        <pc:picChg chg="add mod">
          <ac:chgData name="Yashraj Swarnkar" userId="S::swarnkar.y@northeastern.edu::81fb8cae-2d8f-43ad-81ac-2fc57dacf088" providerId="AD" clId="Web-{55DDF7D5-4226-40C2-A2FB-63D6B32C9C8C}" dt="2020-06-19T17:16:01.839" v="222" actId="1076"/>
          <ac:picMkLst>
            <pc:docMk/>
            <pc:sldMk cId="4149415044" sldId="383"/>
            <ac:picMk id="2" creationId="{6EC450B2-0171-4627-BC56-19CD7BA53614}"/>
          </ac:picMkLst>
        </pc:picChg>
        <pc:picChg chg="add mod">
          <ac:chgData name="Yashraj Swarnkar" userId="S::swarnkar.y@northeastern.edu::81fb8cae-2d8f-43ad-81ac-2fc57dacf088" providerId="AD" clId="Web-{55DDF7D5-4226-40C2-A2FB-63D6B32C9C8C}" dt="2020-06-19T17:16:13.808" v="224" actId="1076"/>
          <ac:picMkLst>
            <pc:docMk/>
            <pc:sldMk cId="4149415044" sldId="383"/>
            <ac:picMk id="3" creationId="{F3574B49-7C55-41CC-B3D9-0C5F35C11487}"/>
          </ac:picMkLst>
        </pc:picChg>
      </pc:sldChg>
    </pc:docChg>
  </pc:docChgLst>
  <pc:docChgLst>
    <pc:chgData name="Suprita Ganesh" userId="S::ganesh.su@northeastern.edu::afe27e68-e0ad-4813-ad4c-e24979583e5a" providerId="AD" clId="Web-{CDE824B6-0A10-4B45-B37B-458D27F5081F}"/>
    <pc:docChg chg="modSld">
      <pc:chgData name="Suprita Ganesh" userId="S::ganesh.su@northeastern.edu::afe27e68-e0ad-4813-ad4c-e24979583e5a" providerId="AD" clId="Web-{CDE824B6-0A10-4B45-B37B-458D27F5081F}" dt="2020-06-18T23:58:04.430" v="24" actId="20577"/>
      <pc:docMkLst>
        <pc:docMk/>
      </pc:docMkLst>
      <pc:sldChg chg="addSp delSp modSp mod modClrScheme chgLayout">
        <pc:chgData name="Suprita Ganesh" userId="S::ganesh.su@northeastern.edu::afe27e68-e0ad-4813-ad4c-e24979583e5a" providerId="AD" clId="Web-{CDE824B6-0A10-4B45-B37B-458D27F5081F}" dt="2020-06-18T23:57:36.476" v="20" actId="20577"/>
        <pc:sldMkLst>
          <pc:docMk/>
          <pc:sldMk cId="0" sldId="262"/>
        </pc:sldMkLst>
        <pc:spChg chg="mod">
          <ac:chgData name="Suprita Ganesh" userId="S::ganesh.su@northeastern.edu::afe27e68-e0ad-4813-ad4c-e24979583e5a" providerId="AD" clId="Web-{CDE824B6-0A10-4B45-B37B-458D27F5081F}" dt="2020-06-18T23:57:18.694" v="16"/>
          <ac:spMkLst>
            <pc:docMk/>
            <pc:sldMk cId="0" sldId="262"/>
            <ac:spMk id="95" creationId="{00000000-0000-0000-0000-000000000000}"/>
          </ac:spMkLst>
        </pc:spChg>
        <pc:spChg chg="mod">
          <ac:chgData name="Suprita Ganesh" userId="S::ganesh.su@northeastern.edu::afe27e68-e0ad-4813-ad4c-e24979583e5a" providerId="AD" clId="Web-{CDE824B6-0A10-4B45-B37B-458D27F5081F}" dt="2020-06-18T23:57:18.694" v="16"/>
          <ac:spMkLst>
            <pc:docMk/>
            <pc:sldMk cId="0" sldId="262"/>
            <ac:spMk id="96" creationId="{00000000-0000-0000-0000-000000000000}"/>
          </ac:spMkLst>
        </pc:spChg>
        <pc:spChg chg="add del mod">
          <ac:chgData name="Suprita Ganesh" userId="S::ganesh.su@northeastern.edu::afe27e68-e0ad-4813-ad4c-e24979583e5a" providerId="AD" clId="Web-{CDE824B6-0A10-4B45-B37B-458D27F5081F}" dt="2020-06-18T23:57:07.991" v="15" actId="20577"/>
          <ac:spMkLst>
            <pc:docMk/>
            <pc:sldMk cId="0" sldId="262"/>
            <ac:spMk id="97" creationId="{00000000-0000-0000-0000-000000000000}"/>
          </ac:spMkLst>
        </pc:spChg>
        <pc:spChg chg="add mod">
          <ac:chgData name="Suprita Ganesh" userId="S::ganesh.su@northeastern.edu::afe27e68-e0ad-4813-ad4c-e24979583e5a" providerId="AD" clId="Web-{CDE824B6-0A10-4B45-B37B-458D27F5081F}" dt="2020-06-18T23:57:36.476" v="20" actId="20577"/>
          <ac:spMkLst>
            <pc:docMk/>
            <pc:sldMk cId="0" sldId="262"/>
            <ac:spMk id="102" creationId="{FE531C8E-6BBE-4A22-9269-30E12A81FFFE}"/>
          </ac:spMkLst>
        </pc:spChg>
      </pc:sldChg>
      <pc:sldChg chg="addSp delSp modSp mod modClrScheme chgLayout">
        <pc:chgData name="Suprita Ganesh" userId="S::ganesh.su@northeastern.edu::afe27e68-e0ad-4813-ad4c-e24979583e5a" providerId="AD" clId="Web-{CDE824B6-0A10-4B45-B37B-458D27F5081F}" dt="2020-06-18T23:58:04.430" v="24" actId="20577"/>
        <pc:sldMkLst>
          <pc:docMk/>
          <pc:sldMk cId="0" sldId="263"/>
        </pc:sldMkLst>
        <pc:spChg chg="del mod">
          <ac:chgData name="Suprita Ganesh" userId="S::ganesh.su@northeastern.edu::afe27e68-e0ad-4813-ad4c-e24979583e5a" providerId="AD" clId="Web-{CDE824B6-0A10-4B45-B37B-458D27F5081F}" dt="2020-06-18T23:57:57.852" v="22"/>
          <ac:spMkLst>
            <pc:docMk/>
            <pc:sldMk cId="0" sldId="263"/>
            <ac:spMk id="102" creationId="{00000000-0000-0000-0000-000000000000}"/>
          </ac:spMkLst>
        </pc:spChg>
        <pc:spChg chg="mod">
          <ac:chgData name="Suprita Ganesh" userId="S::ganesh.su@northeastern.edu::afe27e68-e0ad-4813-ad4c-e24979583e5a" providerId="AD" clId="Web-{CDE824B6-0A10-4B45-B37B-458D27F5081F}" dt="2020-06-18T23:57:57.852" v="22"/>
          <ac:spMkLst>
            <pc:docMk/>
            <pc:sldMk cId="0" sldId="263"/>
            <ac:spMk id="103" creationId="{00000000-0000-0000-0000-000000000000}"/>
          </ac:spMkLst>
        </pc:spChg>
        <pc:spChg chg="add mod">
          <ac:chgData name="Suprita Ganesh" userId="S::ganesh.su@northeastern.edu::afe27e68-e0ad-4813-ad4c-e24979583e5a" providerId="AD" clId="Web-{CDE824B6-0A10-4B45-B37B-458D27F5081F}" dt="2020-06-18T23:58:04.430" v="24" actId="20577"/>
          <ac:spMkLst>
            <pc:docMk/>
            <pc:sldMk cId="0" sldId="263"/>
            <ac:spMk id="108" creationId="{BDFC56F3-09BF-4212-B887-22C063DA5559}"/>
          </ac:spMkLst>
        </pc:spChg>
        <pc:spChg chg="add mod">
          <ac:chgData name="Suprita Ganesh" userId="S::ganesh.su@northeastern.edu::afe27e68-e0ad-4813-ad4c-e24979583e5a" providerId="AD" clId="Web-{CDE824B6-0A10-4B45-B37B-458D27F5081F}" dt="2020-06-18T23:57:57.852" v="22"/>
          <ac:spMkLst>
            <pc:docMk/>
            <pc:sldMk cId="0" sldId="263"/>
            <ac:spMk id="110" creationId="{E07EC732-ED62-4909-8460-92726C11EE2C}"/>
          </ac:spMkLst>
        </pc:spChg>
      </pc:sldChg>
      <pc:sldChg chg="delSp">
        <pc:chgData name="Suprita Ganesh" userId="S::ganesh.su@northeastern.edu::afe27e68-e0ad-4813-ad4c-e24979583e5a" providerId="AD" clId="Web-{CDE824B6-0A10-4B45-B37B-458D27F5081F}" dt="2020-06-18T23:52:05.403" v="0"/>
        <pc:sldMkLst>
          <pc:docMk/>
          <pc:sldMk cId="2880328987" sldId="325"/>
        </pc:sldMkLst>
        <pc:picChg chg="del">
          <ac:chgData name="Suprita Ganesh" userId="S::ganesh.su@northeastern.edu::afe27e68-e0ad-4813-ad4c-e24979583e5a" providerId="AD" clId="Web-{CDE824B6-0A10-4B45-B37B-458D27F5081F}" dt="2020-06-18T23:52:05.403" v="0"/>
          <ac:picMkLst>
            <pc:docMk/>
            <pc:sldMk cId="2880328987" sldId="325"/>
            <ac:picMk id="2" creationId="{2CC7D878-ACBA-4095-93F3-B4839BB4128A}"/>
          </ac:picMkLst>
        </pc:picChg>
      </pc:sldChg>
      <pc:sldChg chg="modSp">
        <pc:chgData name="Suprita Ganesh" userId="S::ganesh.su@northeastern.edu::afe27e68-e0ad-4813-ad4c-e24979583e5a" providerId="AD" clId="Web-{CDE824B6-0A10-4B45-B37B-458D27F5081F}" dt="2020-06-18T23:53:21.531" v="2" actId="1076"/>
        <pc:sldMkLst>
          <pc:docMk/>
          <pc:sldMk cId="296755747" sldId="327"/>
        </pc:sldMkLst>
        <pc:spChg chg="mod">
          <ac:chgData name="Suprita Ganesh" userId="S::ganesh.su@northeastern.edu::afe27e68-e0ad-4813-ad4c-e24979583e5a" providerId="AD" clId="Web-{CDE824B6-0A10-4B45-B37B-458D27F5081F}" dt="2020-06-18T23:53:13.452" v="1" actId="1076"/>
          <ac:spMkLst>
            <pc:docMk/>
            <pc:sldMk cId="296755747" sldId="327"/>
            <ac:spMk id="7" creationId="{6B16B227-F427-4C36-BBBC-B82EE74D5C0B}"/>
          </ac:spMkLst>
        </pc:spChg>
        <pc:picChg chg="mod">
          <ac:chgData name="Suprita Ganesh" userId="S::ganesh.su@northeastern.edu::afe27e68-e0ad-4813-ad4c-e24979583e5a" providerId="AD" clId="Web-{CDE824B6-0A10-4B45-B37B-458D27F5081F}" dt="2020-06-18T23:53:21.531" v="2" actId="1076"/>
          <ac:picMkLst>
            <pc:docMk/>
            <pc:sldMk cId="296755747" sldId="327"/>
            <ac:picMk id="6" creationId="{53152779-8B60-444C-ABBE-A1AD2F431A94}"/>
          </ac:picMkLst>
        </pc:picChg>
      </pc:sldChg>
      <pc:sldChg chg="modSp">
        <pc:chgData name="Suprita Ganesh" userId="S::ganesh.su@northeastern.edu::afe27e68-e0ad-4813-ad4c-e24979583e5a" providerId="AD" clId="Web-{CDE824B6-0A10-4B45-B37B-458D27F5081F}" dt="2020-06-18T23:55:15.628" v="9" actId="14100"/>
        <pc:sldMkLst>
          <pc:docMk/>
          <pc:sldMk cId="931544401" sldId="330"/>
        </pc:sldMkLst>
        <pc:picChg chg="mod">
          <ac:chgData name="Suprita Ganesh" userId="S::ganesh.su@northeastern.edu::afe27e68-e0ad-4813-ad4c-e24979583e5a" providerId="AD" clId="Web-{CDE824B6-0A10-4B45-B37B-458D27F5081F}" dt="2020-06-18T23:55:15.628" v="9" actId="14100"/>
          <ac:picMkLst>
            <pc:docMk/>
            <pc:sldMk cId="931544401" sldId="330"/>
            <ac:picMk id="2" creationId="{30844DA1-22A2-421F-821B-AD850BFA30E4}"/>
          </ac:picMkLst>
        </pc:picChg>
      </pc:sldChg>
      <pc:sldChg chg="modSp">
        <pc:chgData name="Suprita Ganesh" userId="S::ganesh.su@northeastern.edu::afe27e68-e0ad-4813-ad4c-e24979583e5a" providerId="AD" clId="Web-{CDE824B6-0A10-4B45-B37B-458D27F5081F}" dt="2020-06-18T23:54:55.080" v="7" actId="20577"/>
        <pc:sldMkLst>
          <pc:docMk/>
          <pc:sldMk cId="2634053510" sldId="332"/>
        </pc:sldMkLst>
        <pc:spChg chg="mod">
          <ac:chgData name="Suprita Ganesh" userId="S::ganesh.su@northeastern.edu::afe27e68-e0ad-4813-ad4c-e24979583e5a" providerId="AD" clId="Web-{CDE824B6-0A10-4B45-B37B-458D27F5081F}" dt="2020-06-18T23:54:55.080" v="7" actId="20577"/>
          <ac:spMkLst>
            <pc:docMk/>
            <pc:sldMk cId="2634053510" sldId="332"/>
            <ac:spMk id="7" creationId="{6B16B227-F427-4C36-BBBC-B82EE74D5C0B}"/>
          </ac:spMkLst>
        </pc:spChg>
      </pc:sldChg>
      <pc:sldChg chg="modSp">
        <pc:chgData name="Suprita Ganesh" userId="S::ganesh.su@northeastern.edu::afe27e68-e0ad-4813-ad4c-e24979583e5a" providerId="AD" clId="Web-{CDE824B6-0A10-4B45-B37B-458D27F5081F}" dt="2020-06-18T23:55:34.441" v="12" actId="14100"/>
        <pc:sldMkLst>
          <pc:docMk/>
          <pc:sldMk cId="1459296790" sldId="335"/>
        </pc:sldMkLst>
        <pc:spChg chg="mod">
          <ac:chgData name="Suprita Ganesh" userId="S::ganesh.su@northeastern.edu::afe27e68-e0ad-4813-ad4c-e24979583e5a" providerId="AD" clId="Web-{CDE824B6-0A10-4B45-B37B-458D27F5081F}" dt="2020-06-18T23:55:34.441" v="12" actId="14100"/>
          <ac:spMkLst>
            <pc:docMk/>
            <pc:sldMk cId="1459296790" sldId="335"/>
            <ac:spMk id="4" creationId="{26516C8B-976A-401F-B9D1-1FDC6B69E894}"/>
          </ac:spMkLst>
        </pc:spChg>
      </pc:sldChg>
    </pc:docChg>
  </pc:docChgLst>
  <pc:docChgLst>
    <pc:chgData name="Akshaykumar Ishwarbhai Patel" userId="S::patel.ak@northeastern.edu::b4ecbb87-e2ce-4f93-b50e-b5b6bd9b48a9" providerId="AD" clId="Web-{63C30D58-6854-4266-9E6D-2754D338D729}"/>
    <pc:docChg chg="delSld modSld">
      <pc:chgData name="Akshaykumar Ishwarbhai Patel" userId="S::patel.ak@northeastern.edu::b4ecbb87-e2ce-4f93-b50e-b5b6bd9b48a9" providerId="AD" clId="Web-{63C30D58-6854-4266-9E6D-2754D338D729}" dt="2020-06-19T00:06:08.054" v="93" actId="14100"/>
      <pc:docMkLst>
        <pc:docMk/>
      </pc:docMkLst>
      <pc:sldChg chg="del">
        <pc:chgData name="Akshaykumar Ishwarbhai Patel" userId="S::patel.ak@northeastern.edu::b4ecbb87-e2ce-4f93-b50e-b5b6bd9b48a9" providerId="AD" clId="Web-{63C30D58-6854-4266-9E6D-2754D338D729}" dt="2020-06-18T23:58:44.158" v="22"/>
        <pc:sldMkLst>
          <pc:docMk/>
          <pc:sldMk cId="0" sldId="286"/>
        </pc:sldMkLst>
      </pc:sldChg>
      <pc:sldChg chg="del">
        <pc:chgData name="Akshaykumar Ishwarbhai Patel" userId="S::patel.ak@northeastern.edu::b4ecbb87-e2ce-4f93-b50e-b5b6bd9b48a9" providerId="AD" clId="Web-{63C30D58-6854-4266-9E6D-2754D338D729}" dt="2020-06-18T23:58:45.362" v="23"/>
        <pc:sldMkLst>
          <pc:docMk/>
          <pc:sldMk cId="0" sldId="287"/>
        </pc:sldMkLst>
      </pc:sldChg>
      <pc:sldChg chg="del">
        <pc:chgData name="Akshaykumar Ishwarbhai Patel" userId="S::patel.ak@northeastern.edu::b4ecbb87-e2ce-4f93-b50e-b5b6bd9b48a9" providerId="AD" clId="Web-{63C30D58-6854-4266-9E6D-2754D338D729}" dt="2020-06-18T23:58:46.721" v="24"/>
        <pc:sldMkLst>
          <pc:docMk/>
          <pc:sldMk cId="0" sldId="288"/>
        </pc:sldMkLst>
      </pc:sldChg>
      <pc:sldChg chg="del">
        <pc:chgData name="Akshaykumar Ishwarbhai Patel" userId="S::patel.ak@northeastern.edu::b4ecbb87-e2ce-4f93-b50e-b5b6bd9b48a9" providerId="AD" clId="Web-{63C30D58-6854-4266-9E6D-2754D338D729}" dt="2020-06-18T23:59:02.799" v="25"/>
        <pc:sldMkLst>
          <pc:docMk/>
          <pc:sldMk cId="0" sldId="289"/>
        </pc:sldMkLst>
      </pc:sldChg>
      <pc:sldChg chg="del">
        <pc:chgData name="Akshaykumar Ishwarbhai Patel" userId="S::patel.ak@northeastern.edu::b4ecbb87-e2ce-4f93-b50e-b5b6bd9b48a9" providerId="AD" clId="Web-{63C30D58-6854-4266-9E6D-2754D338D729}" dt="2020-06-18T23:59:03.987" v="26"/>
        <pc:sldMkLst>
          <pc:docMk/>
          <pc:sldMk cId="0" sldId="290"/>
        </pc:sldMkLst>
      </pc:sldChg>
      <pc:sldChg chg="del">
        <pc:chgData name="Akshaykumar Ishwarbhai Patel" userId="S::patel.ak@northeastern.edu::b4ecbb87-e2ce-4f93-b50e-b5b6bd9b48a9" providerId="AD" clId="Web-{63C30D58-6854-4266-9E6D-2754D338D729}" dt="2020-06-18T23:59:09.440" v="27"/>
        <pc:sldMkLst>
          <pc:docMk/>
          <pc:sldMk cId="0" sldId="294"/>
        </pc:sldMkLst>
      </pc:sldChg>
      <pc:sldChg chg="del">
        <pc:chgData name="Akshaykumar Ishwarbhai Patel" userId="S::patel.ak@northeastern.edu::b4ecbb87-e2ce-4f93-b50e-b5b6bd9b48a9" providerId="AD" clId="Web-{63C30D58-6854-4266-9E6D-2754D338D729}" dt="2020-06-18T23:59:17.737" v="28"/>
        <pc:sldMkLst>
          <pc:docMk/>
          <pc:sldMk cId="0" sldId="296"/>
        </pc:sldMkLst>
      </pc:sldChg>
      <pc:sldChg chg="del">
        <pc:chgData name="Akshaykumar Ishwarbhai Patel" userId="S::patel.ak@northeastern.edu::b4ecbb87-e2ce-4f93-b50e-b5b6bd9b48a9" providerId="AD" clId="Web-{63C30D58-6854-4266-9E6D-2754D338D729}" dt="2020-06-18T23:59:19.049" v="29"/>
        <pc:sldMkLst>
          <pc:docMk/>
          <pc:sldMk cId="0" sldId="297"/>
        </pc:sldMkLst>
      </pc:sldChg>
      <pc:sldChg chg="del">
        <pc:chgData name="Akshaykumar Ishwarbhai Patel" userId="S::patel.ak@northeastern.edu::b4ecbb87-e2ce-4f93-b50e-b5b6bd9b48a9" providerId="AD" clId="Web-{63C30D58-6854-4266-9E6D-2754D338D729}" dt="2020-06-18T23:59:26.690" v="30"/>
        <pc:sldMkLst>
          <pc:docMk/>
          <pc:sldMk cId="0" sldId="298"/>
        </pc:sldMkLst>
      </pc:sldChg>
      <pc:sldChg chg="del">
        <pc:chgData name="Akshaykumar Ishwarbhai Patel" userId="S::patel.ak@northeastern.edu::b4ecbb87-e2ce-4f93-b50e-b5b6bd9b48a9" providerId="AD" clId="Web-{63C30D58-6854-4266-9E6D-2754D338D729}" dt="2020-06-18T23:59:28.159" v="31"/>
        <pc:sldMkLst>
          <pc:docMk/>
          <pc:sldMk cId="0" sldId="299"/>
        </pc:sldMkLst>
      </pc:sldChg>
      <pc:sldChg chg="del">
        <pc:chgData name="Akshaykumar Ishwarbhai Patel" userId="S::patel.ak@northeastern.edu::b4ecbb87-e2ce-4f93-b50e-b5b6bd9b48a9" providerId="AD" clId="Web-{63C30D58-6854-4266-9E6D-2754D338D729}" dt="2020-06-18T23:59:39.050" v="32"/>
        <pc:sldMkLst>
          <pc:docMk/>
          <pc:sldMk cId="0" sldId="300"/>
        </pc:sldMkLst>
      </pc:sldChg>
      <pc:sldChg chg="del">
        <pc:chgData name="Akshaykumar Ishwarbhai Patel" userId="S::patel.ak@northeastern.edu::b4ecbb87-e2ce-4f93-b50e-b5b6bd9b48a9" providerId="AD" clId="Web-{63C30D58-6854-4266-9E6D-2754D338D729}" dt="2020-06-19T00:02:41.974" v="33"/>
        <pc:sldMkLst>
          <pc:docMk/>
          <pc:sldMk cId="0" sldId="303"/>
        </pc:sldMkLst>
      </pc:sldChg>
      <pc:sldChg chg="modSp">
        <pc:chgData name="Akshaykumar Ishwarbhai Patel" userId="S::patel.ak@northeastern.edu::b4ecbb87-e2ce-4f93-b50e-b5b6bd9b48a9" providerId="AD" clId="Web-{63C30D58-6854-4266-9E6D-2754D338D729}" dt="2020-06-19T00:04:22.850" v="85"/>
        <pc:sldMkLst>
          <pc:docMk/>
          <pc:sldMk cId="0" sldId="304"/>
        </pc:sldMkLst>
        <pc:graphicFrameChg chg="mod modGraphic">
          <ac:chgData name="Akshaykumar Ishwarbhai Patel" userId="S::patel.ak@northeastern.edu::b4ecbb87-e2ce-4f93-b50e-b5b6bd9b48a9" providerId="AD" clId="Web-{63C30D58-6854-4266-9E6D-2754D338D729}" dt="2020-06-19T00:04:22.850" v="85"/>
          <ac:graphicFrameMkLst>
            <pc:docMk/>
            <pc:sldMk cId="0" sldId="304"/>
            <ac:graphicFrameMk id="418" creationId="{00000000-0000-0000-0000-000000000000}"/>
          </ac:graphicFrameMkLst>
        </pc:graphicFrameChg>
      </pc:sldChg>
      <pc:sldChg chg="modSp">
        <pc:chgData name="Akshaykumar Ishwarbhai Patel" userId="S::patel.ak@northeastern.edu::b4ecbb87-e2ce-4f93-b50e-b5b6bd9b48a9" providerId="AD" clId="Web-{63C30D58-6854-4266-9E6D-2754D338D729}" dt="2020-06-19T00:04:37.522" v="87" actId="20577"/>
        <pc:sldMkLst>
          <pc:docMk/>
          <pc:sldMk cId="0" sldId="305"/>
        </pc:sldMkLst>
        <pc:spChg chg="mod">
          <ac:chgData name="Akshaykumar Ishwarbhai Patel" userId="S::patel.ak@northeastern.edu::b4ecbb87-e2ce-4f93-b50e-b5b6bd9b48a9" providerId="AD" clId="Web-{63C30D58-6854-4266-9E6D-2754D338D729}" dt="2020-06-19T00:04:37.522" v="87" actId="20577"/>
          <ac:spMkLst>
            <pc:docMk/>
            <pc:sldMk cId="0" sldId="305"/>
            <ac:spMk id="423" creationId="{00000000-0000-0000-0000-000000000000}"/>
          </ac:spMkLst>
        </pc:spChg>
      </pc:sldChg>
      <pc:sldChg chg="modSp">
        <pc:chgData name="Akshaykumar Ishwarbhai Patel" userId="S::patel.ak@northeastern.edu::b4ecbb87-e2ce-4f93-b50e-b5b6bd9b48a9" providerId="AD" clId="Web-{63C30D58-6854-4266-9E6D-2754D338D729}" dt="2020-06-19T00:06:08.054" v="93" actId="14100"/>
        <pc:sldMkLst>
          <pc:docMk/>
          <pc:sldMk cId="2880328987" sldId="325"/>
        </pc:sldMkLst>
        <pc:spChg chg="mod">
          <ac:chgData name="Akshaykumar Ishwarbhai Patel" userId="S::patel.ak@northeastern.edu::b4ecbb87-e2ce-4f93-b50e-b5b6bd9b48a9" providerId="AD" clId="Web-{63C30D58-6854-4266-9E6D-2754D338D729}" dt="2020-06-19T00:06:03.601" v="92" actId="14100"/>
          <ac:spMkLst>
            <pc:docMk/>
            <pc:sldMk cId="2880328987" sldId="325"/>
            <ac:spMk id="3" creationId="{0C6750DB-2ECB-4B66-886B-03AD0514F3C0}"/>
          </ac:spMkLst>
        </pc:spChg>
        <pc:picChg chg="mod">
          <ac:chgData name="Akshaykumar Ishwarbhai Patel" userId="S::patel.ak@northeastern.edu::b4ecbb87-e2ce-4f93-b50e-b5b6bd9b48a9" providerId="AD" clId="Web-{63C30D58-6854-4266-9E6D-2754D338D729}" dt="2020-06-19T00:06:08.054" v="93" actId="14100"/>
          <ac:picMkLst>
            <pc:docMk/>
            <pc:sldMk cId="2880328987" sldId="325"/>
            <ac:picMk id="2" creationId="{07AE6886-8FAC-444F-A39B-FDD054B8C4E6}"/>
          </ac:picMkLst>
        </pc:picChg>
      </pc:sldChg>
      <pc:sldChg chg="modSp">
        <pc:chgData name="Akshaykumar Ishwarbhai Patel" userId="S::patel.ak@northeastern.edu::b4ecbb87-e2ce-4f93-b50e-b5b6bd9b48a9" providerId="AD" clId="Web-{63C30D58-6854-4266-9E6D-2754D338D729}" dt="2020-06-18T23:52:24.810" v="10"/>
        <pc:sldMkLst>
          <pc:docMk/>
          <pc:sldMk cId="4280711764" sldId="326"/>
        </pc:sldMkLst>
        <pc:graphicFrameChg chg="mod modGraphic">
          <ac:chgData name="Akshaykumar Ishwarbhai Patel" userId="S::patel.ak@northeastern.edu::b4ecbb87-e2ce-4f93-b50e-b5b6bd9b48a9" providerId="AD" clId="Web-{63C30D58-6854-4266-9E6D-2754D338D729}" dt="2020-06-18T23:52:24.810" v="10"/>
          <ac:graphicFrameMkLst>
            <pc:docMk/>
            <pc:sldMk cId="4280711764" sldId="326"/>
            <ac:graphicFrameMk id="230" creationId="{00000000-0000-0000-0000-000000000000}"/>
          </ac:graphicFrameMkLst>
        </pc:graphicFrameChg>
      </pc:sldChg>
      <pc:sldChg chg="modSp">
        <pc:chgData name="Akshaykumar Ishwarbhai Patel" userId="S::patel.ak@northeastern.edu::b4ecbb87-e2ce-4f93-b50e-b5b6bd9b48a9" providerId="AD" clId="Web-{63C30D58-6854-4266-9E6D-2754D338D729}" dt="2020-06-18T23:56:55.032" v="17"/>
        <pc:sldMkLst>
          <pc:docMk/>
          <pc:sldMk cId="2704771142" sldId="331"/>
        </pc:sldMkLst>
        <pc:graphicFrameChg chg="mod modGraphic">
          <ac:chgData name="Akshaykumar Ishwarbhai Patel" userId="S::patel.ak@northeastern.edu::b4ecbb87-e2ce-4f93-b50e-b5b6bd9b48a9" providerId="AD" clId="Web-{63C30D58-6854-4266-9E6D-2754D338D729}" dt="2020-06-18T23:56:55.032" v="17"/>
          <ac:graphicFrameMkLst>
            <pc:docMk/>
            <pc:sldMk cId="2704771142" sldId="331"/>
            <ac:graphicFrameMk id="230" creationId="{00000000-0000-0000-0000-000000000000}"/>
          </ac:graphicFrameMkLst>
        </pc:graphicFrameChg>
      </pc:sldChg>
      <pc:sldChg chg="modSp">
        <pc:chgData name="Akshaykumar Ishwarbhai Patel" userId="S::patel.ak@northeastern.edu::b4ecbb87-e2ce-4f93-b50e-b5b6bd9b48a9" providerId="AD" clId="Web-{63C30D58-6854-4266-9E6D-2754D338D729}" dt="2020-06-18T23:57:48.814" v="21" actId="14100"/>
        <pc:sldMkLst>
          <pc:docMk/>
          <pc:sldMk cId="3043473028" sldId="336"/>
        </pc:sldMkLst>
        <pc:picChg chg="mod">
          <ac:chgData name="Akshaykumar Ishwarbhai Patel" userId="S::patel.ak@northeastern.edu::b4ecbb87-e2ce-4f93-b50e-b5b6bd9b48a9" providerId="AD" clId="Web-{63C30D58-6854-4266-9E6D-2754D338D729}" dt="2020-06-18T23:57:48.814" v="21" actId="14100"/>
          <ac:picMkLst>
            <pc:docMk/>
            <pc:sldMk cId="3043473028" sldId="336"/>
            <ac:picMk id="2" creationId="{D990C5C3-2DF2-480B-83CE-B7BC122E1A97}"/>
          </ac:picMkLst>
        </pc:picChg>
      </pc:sldChg>
      <pc:sldChg chg="del">
        <pc:chgData name="Akshaykumar Ishwarbhai Patel" userId="S::patel.ak@northeastern.edu::b4ecbb87-e2ce-4f93-b50e-b5b6bd9b48a9" providerId="AD" clId="Web-{63C30D58-6854-4266-9E6D-2754D338D729}" dt="2020-06-19T00:05:07.069" v="88"/>
        <pc:sldMkLst>
          <pc:docMk/>
          <pc:sldMk cId="706290246" sldId="339"/>
        </pc:sldMkLst>
      </pc:sldChg>
      <pc:sldChg chg="del">
        <pc:chgData name="Akshaykumar Ishwarbhai Patel" userId="S::patel.ak@northeastern.edu::b4ecbb87-e2ce-4f93-b50e-b5b6bd9b48a9" providerId="AD" clId="Web-{63C30D58-6854-4266-9E6D-2754D338D729}" dt="2020-06-18T23:57:26.879" v="18"/>
        <pc:sldMkLst>
          <pc:docMk/>
          <pc:sldMk cId="3987522312" sldId="339"/>
        </pc:sldMkLst>
      </pc:sldChg>
      <pc:sldChg chg="del">
        <pc:chgData name="Akshaykumar Ishwarbhai Patel" userId="S::patel.ak@northeastern.edu::b4ecbb87-e2ce-4f93-b50e-b5b6bd9b48a9" providerId="AD" clId="Web-{63C30D58-6854-4266-9E6D-2754D338D729}" dt="2020-06-18T23:57:27.501" v="19"/>
        <pc:sldMkLst>
          <pc:docMk/>
          <pc:sldMk cId="981137686" sldId="340"/>
        </pc:sldMkLst>
      </pc:sldChg>
      <pc:sldChg chg="del">
        <pc:chgData name="Akshaykumar Ishwarbhai Patel" userId="S::patel.ak@northeastern.edu::b4ecbb87-e2ce-4f93-b50e-b5b6bd9b48a9" providerId="AD" clId="Web-{63C30D58-6854-4266-9E6D-2754D338D729}" dt="2020-06-18T23:57:28.282" v="20"/>
        <pc:sldMkLst>
          <pc:docMk/>
          <pc:sldMk cId="1606004671" sldId="341"/>
        </pc:sldMkLst>
      </pc:sldChg>
    </pc:docChg>
  </pc:docChgLst>
  <pc:docChgLst>
    <pc:chgData name="Suprita Ganesh" userId="S::ganesh.su@northeastern.edu::afe27e68-e0ad-4813-ad4c-e24979583e5a" providerId="AD" clId="Web-{57FB498A-F2F2-46A9-9574-CB64010E2C29}"/>
    <pc:docChg chg="delSld">
      <pc:chgData name="Suprita Ganesh" userId="S::ganesh.su@northeastern.edu::afe27e68-e0ad-4813-ad4c-e24979583e5a" providerId="AD" clId="Web-{57FB498A-F2F2-46A9-9574-CB64010E2C29}" dt="2020-06-18T23:49:52.791" v="3"/>
      <pc:docMkLst>
        <pc:docMk/>
      </pc:docMkLst>
      <pc:sldChg chg="del">
        <pc:chgData name="Suprita Ganesh" userId="S::ganesh.su@northeastern.edu::afe27e68-e0ad-4813-ad4c-e24979583e5a" providerId="AD" clId="Web-{57FB498A-F2F2-46A9-9574-CB64010E2C29}" dt="2020-06-18T23:49:43.837" v="0"/>
        <pc:sldMkLst>
          <pc:docMk/>
          <pc:sldMk cId="0" sldId="291"/>
        </pc:sldMkLst>
      </pc:sldChg>
      <pc:sldChg chg="del">
        <pc:chgData name="Suprita Ganesh" userId="S::ganesh.su@northeastern.edu::afe27e68-e0ad-4813-ad4c-e24979583e5a" providerId="AD" clId="Web-{57FB498A-F2F2-46A9-9574-CB64010E2C29}" dt="2020-06-18T23:49:44.743" v="1"/>
        <pc:sldMkLst>
          <pc:docMk/>
          <pc:sldMk cId="0" sldId="292"/>
        </pc:sldMkLst>
      </pc:sldChg>
      <pc:sldChg chg="del">
        <pc:chgData name="Suprita Ganesh" userId="S::ganesh.su@northeastern.edu::afe27e68-e0ad-4813-ad4c-e24979583e5a" providerId="AD" clId="Web-{57FB498A-F2F2-46A9-9574-CB64010E2C29}" dt="2020-06-18T23:49:46.040" v="2"/>
        <pc:sldMkLst>
          <pc:docMk/>
          <pc:sldMk cId="0" sldId="293"/>
        </pc:sldMkLst>
      </pc:sldChg>
      <pc:sldChg chg="del">
        <pc:chgData name="Suprita Ganesh" userId="S::ganesh.su@northeastern.edu::afe27e68-e0ad-4813-ad4c-e24979583e5a" providerId="AD" clId="Web-{57FB498A-F2F2-46A9-9574-CB64010E2C29}" dt="2020-06-18T23:49:52.791" v="3"/>
        <pc:sldMkLst>
          <pc:docMk/>
          <pc:sldMk cId="0" sldId="295"/>
        </pc:sldMkLst>
      </pc:sldChg>
    </pc:docChg>
  </pc:docChgLst>
  <pc:docChgLst>
    <pc:chgData name="Parag Bhingarkar" userId="S::bhingarkar.p@northeastern.edu::6b4b6c71-8206-4ae0-810d-08c959825a41" providerId="AD" clId="Web-{317A5613-73B4-47C2-8307-99F430689599}"/>
    <pc:docChg chg="modSld">
      <pc:chgData name="Parag Bhingarkar" userId="S::bhingarkar.p@northeastern.edu::6b4b6c71-8206-4ae0-810d-08c959825a41" providerId="AD" clId="Web-{317A5613-73B4-47C2-8307-99F430689599}" dt="2020-06-19T17:17:31.909" v="244" actId="20577"/>
      <pc:docMkLst>
        <pc:docMk/>
      </pc:docMkLst>
      <pc:sldChg chg="modSp">
        <pc:chgData name="Parag Bhingarkar" userId="S::bhingarkar.p@northeastern.edu::6b4b6c71-8206-4ae0-810d-08c959825a41" providerId="AD" clId="Web-{317A5613-73B4-47C2-8307-99F430689599}" dt="2020-06-19T16:37:32.145" v="1" actId="20577"/>
        <pc:sldMkLst>
          <pc:docMk/>
          <pc:sldMk cId="0" sldId="273"/>
        </pc:sldMkLst>
        <pc:spChg chg="mod">
          <ac:chgData name="Parag Bhingarkar" userId="S::bhingarkar.p@northeastern.edu::6b4b6c71-8206-4ae0-810d-08c959825a41" providerId="AD" clId="Web-{317A5613-73B4-47C2-8307-99F430689599}" dt="2020-06-19T16:37:32.145" v="1" actId="20577"/>
          <ac:spMkLst>
            <pc:docMk/>
            <pc:sldMk cId="0" sldId="273"/>
            <ac:spMk id="168" creationId="{00000000-0000-0000-0000-000000000000}"/>
          </ac:spMkLst>
        </pc:spChg>
      </pc:sldChg>
      <pc:sldChg chg="addSp modSp">
        <pc:chgData name="Parag Bhingarkar" userId="S::bhingarkar.p@northeastern.edu::6b4b6c71-8206-4ae0-810d-08c959825a41" providerId="AD" clId="Web-{317A5613-73B4-47C2-8307-99F430689599}" dt="2020-06-19T16:58:32.559" v="162" actId="1076"/>
        <pc:sldMkLst>
          <pc:docMk/>
          <pc:sldMk cId="0" sldId="276"/>
        </pc:sldMkLst>
        <pc:spChg chg="add mod">
          <ac:chgData name="Parag Bhingarkar" userId="S::bhingarkar.p@northeastern.edu::6b4b6c71-8206-4ae0-810d-08c959825a41" providerId="AD" clId="Web-{317A5613-73B4-47C2-8307-99F430689599}" dt="2020-06-19T16:58:22.340" v="159" actId="1076"/>
          <ac:spMkLst>
            <pc:docMk/>
            <pc:sldMk cId="0" sldId="276"/>
            <ac:spMk id="3" creationId="{7A5E7E6C-D5BA-444A-99B4-7A657EC758C0}"/>
          </ac:spMkLst>
        </pc:spChg>
        <pc:spChg chg="mod">
          <ac:chgData name="Parag Bhingarkar" userId="S::bhingarkar.p@northeastern.edu::6b4b6c71-8206-4ae0-810d-08c959825a41" providerId="AD" clId="Web-{317A5613-73B4-47C2-8307-99F430689599}" dt="2020-06-19T16:58:19.246" v="158" actId="14100"/>
          <ac:spMkLst>
            <pc:docMk/>
            <pc:sldMk cId="0" sldId="276"/>
            <ac:spMk id="188" creationId="{00000000-0000-0000-0000-000000000000}"/>
          </ac:spMkLst>
        </pc:spChg>
        <pc:picChg chg="mod">
          <ac:chgData name="Parag Bhingarkar" userId="S::bhingarkar.p@northeastern.edu::6b4b6c71-8206-4ae0-810d-08c959825a41" providerId="AD" clId="Web-{317A5613-73B4-47C2-8307-99F430689599}" dt="2020-06-19T16:58:32.559" v="162" actId="1076"/>
          <ac:picMkLst>
            <pc:docMk/>
            <pc:sldMk cId="0" sldId="276"/>
            <ac:picMk id="2" creationId="{0D57A46C-E321-4202-BCC3-E9FDB622BAE5}"/>
          </ac:picMkLst>
        </pc:picChg>
        <pc:picChg chg="mod">
          <ac:chgData name="Parag Bhingarkar" userId="S::bhingarkar.p@northeastern.edu::6b4b6c71-8206-4ae0-810d-08c959825a41" providerId="AD" clId="Web-{317A5613-73B4-47C2-8307-99F430689599}" dt="2020-06-19T16:58:25.856" v="160" actId="1076"/>
          <ac:picMkLst>
            <pc:docMk/>
            <pc:sldMk cId="0" sldId="276"/>
            <ac:picMk id="190" creationId="{00000000-0000-0000-0000-000000000000}"/>
          </ac:picMkLst>
        </pc:picChg>
        <pc:picChg chg="mod">
          <ac:chgData name="Parag Bhingarkar" userId="S::bhingarkar.p@northeastern.edu::6b4b6c71-8206-4ae0-810d-08c959825a41" providerId="AD" clId="Web-{317A5613-73B4-47C2-8307-99F430689599}" dt="2020-06-19T16:58:28.653" v="161" actId="1076"/>
          <ac:picMkLst>
            <pc:docMk/>
            <pc:sldMk cId="0" sldId="276"/>
            <ac:picMk id="191" creationId="{00000000-0000-0000-0000-000000000000}"/>
          </ac:picMkLst>
        </pc:picChg>
        <pc:picChg chg="mod">
          <ac:chgData name="Parag Bhingarkar" userId="S::bhingarkar.p@northeastern.edu::6b4b6c71-8206-4ae0-810d-08c959825a41" providerId="AD" clId="Web-{317A5613-73B4-47C2-8307-99F430689599}" dt="2020-06-19T16:41:52.834" v="32" actId="1076"/>
          <ac:picMkLst>
            <pc:docMk/>
            <pc:sldMk cId="0" sldId="276"/>
            <ac:picMk id="192" creationId="{00000000-0000-0000-0000-000000000000}"/>
          </ac:picMkLst>
        </pc:picChg>
      </pc:sldChg>
      <pc:sldChg chg="addSp modSp">
        <pc:chgData name="Parag Bhingarkar" userId="S::bhingarkar.p@northeastern.edu::6b4b6c71-8206-4ae0-810d-08c959825a41" providerId="AD" clId="Web-{317A5613-73B4-47C2-8307-99F430689599}" dt="2020-06-19T16:51:09.869" v="146" actId="20577"/>
        <pc:sldMkLst>
          <pc:docMk/>
          <pc:sldMk cId="0" sldId="277"/>
        </pc:sldMkLst>
        <pc:spChg chg="add mod">
          <ac:chgData name="Parag Bhingarkar" userId="S::bhingarkar.p@northeastern.edu::6b4b6c71-8206-4ae0-810d-08c959825a41" providerId="AD" clId="Web-{317A5613-73B4-47C2-8307-99F430689599}" dt="2020-06-19T16:45:22.039" v="122" actId="1076"/>
          <ac:spMkLst>
            <pc:docMk/>
            <pc:sldMk cId="0" sldId="277"/>
            <ac:spMk id="2" creationId="{71AA1380-0A91-4A92-8FF8-92C0941E350D}"/>
          </ac:spMkLst>
        </pc:spChg>
        <pc:spChg chg="mod">
          <ac:chgData name="Parag Bhingarkar" userId="S::bhingarkar.p@northeastern.edu::6b4b6c71-8206-4ae0-810d-08c959825a41" providerId="AD" clId="Web-{317A5613-73B4-47C2-8307-99F430689599}" dt="2020-06-19T16:51:09.869" v="146" actId="20577"/>
          <ac:spMkLst>
            <pc:docMk/>
            <pc:sldMk cId="0" sldId="277"/>
            <ac:spMk id="197" creationId="{00000000-0000-0000-0000-000000000000}"/>
          </ac:spMkLst>
        </pc:spChg>
      </pc:sldChg>
      <pc:sldChg chg="modSp">
        <pc:chgData name="Parag Bhingarkar" userId="S::bhingarkar.p@northeastern.edu::6b4b6c71-8206-4ae0-810d-08c959825a41" providerId="AD" clId="Web-{317A5613-73B4-47C2-8307-99F430689599}" dt="2020-06-19T17:16:06.096" v="216" actId="1076"/>
        <pc:sldMkLst>
          <pc:docMk/>
          <pc:sldMk cId="0" sldId="282"/>
        </pc:sldMkLst>
        <pc:spChg chg="mod">
          <ac:chgData name="Parag Bhingarkar" userId="S::bhingarkar.p@northeastern.edu::6b4b6c71-8206-4ae0-810d-08c959825a41" providerId="AD" clId="Web-{317A5613-73B4-47C2-8307-99F430689599}" dt="2020-06-19T17:15:56.878" v="214" actId="20577"/>
          <ac:spMkLst>
            <pc:docMk/>
            <pc:sldMk cId="0" sldId="282"/>
            <ac:spMk id="229" creationId="{00000000-0000-0000-0000-000000000000}"/>
          </ac:spMkLst>
        </pc:spChg>
        <pc:graphicFrameChg chg="mod">
          <ac:chgData name="Parag Bhingarkar" userId="S::bhingarkar.p@northeastern.edu::6b4b6c71-8206-4ae0-810d-08c959825a41" providerId="AD" clId="Web-{317A5613-73B4-47C2-8307-99F430689599}" dt="2020-06-19T17:16:06.096" v="216" actId="1076"/>
          <ac:graphicFrameMkLst>
            <pc:docMk/>
            <pc:sldMk cId="0" sldId="282"/>
            <ac:graphicFrameMk id="230" creationId="{00000000-0000-0000-0000-000000000000}"/>
          </ac:graphicFrameMkLst>
        </pc:graphicFrameChg>
      </pc:sldChg>
      <pc:sldChg chg="modSp">
        <pc:chgData name="Parag Bhingarkar" userId="S::bhingarkar.p@northeastern.edu::6b4b6c71-8206-4ae0-810d-08c959825a41" providerId="AD" clId="Web-{317A5613-73B4-47C2-8307-99F430689599}" dt="2020-06-19T17:17:31.909" v="243" actId="20577"/>
        <pc:sldMkLst>
          <pc:docMk/>
          <pc:sldMk cId="1531796871" sldId="314"/>
        </pc:sldMkLst>
        <pc:spChg chg="mod">
          <ac:chgData name="Parag Bhingarkar" userId="S::bhingarkar.p@northeastern.edu::6b4b6c71-8206-4ae0-810d-08c959825a41" providerId="AD" clId="Web-{317A5613-73B4-47C2-8307-99F430689599}" dt="2020-06-19T17:17:31.909" v="243" actId="20577"/>
          <ac:spMkLst>
            <pc:docMk/>
            <pc:sldMk cId="1531796871" sldId="314"/>
            <ac:spMk id="2" creationId="{5F967528-796A-467B-B257-1726390EE040}"/>
          </ac:spMkLst>
        </pc:spChg>
      </pc:sldChg>
      <pc:sldChg chg="modSp">
        <pc:chgData name="Parag Bhingarkar" userId="S::bhingarkar.p@northeastern.edu::6b4b6c71-8206-4ae0-810d-08c959825a41" providerId="AD" clId="Web-{317A5613-73B4-47C2-8307-99F430689599}" dt="2020-06-19T17:15:45.393" v="210" actId="20577"/>
        <pc:sldMkLst>
          <pc:docMk/>
          <pc:sldMk cId="145127502" sldId="328"/>
        </pc:sldMkLst>
        <pc:spChg chg="mod">
          <ac:chgData name="Parag Bhingarkar" userId="S::bhingarkar.p@northeastern.edu::6b4b6c71-8206-4ae0-810d-08c959825a41" providerId="AD" clId="Web-{317A5613-73B4-47C2-8307-99F430689599}" dt="2020-06-19T17:15:45.393" v="210" actId="20577"/>
          <ac:spMkLst>
            <pc:docMk/>
            <pc:sldMk cId="145127502" sldId="328"/>
            <ac:spMk id="2" creationId="{8FA66C93-EE40-4E03-9EAA-C4D1B1DA3C83}"/>
          </ac:spMkLst>
        </pc:spChg>
      </pc:sldChg>
      <pc:sldChg chg="modSp mod modClrScheme chgLayout">
        <pc:chgData name="Parag Bhingarkar" userId="S::bhingarkar.p@northeastern.edu::6b4b6c71-8206-4ae0-810d-08c959825a41" providerId="AD" clId="Web-{317A5613-73B4-47C2-8307-99F430689599}" dt="2020-06-19T17:09:21.485" v="202" actId="1076"/>
        <pc:sldMkLst>
          <pc:docMk/>
          <pc:sldMk cId="2573996586" sldId="374"/>
        </pc:sldMkLst>
        <pc:spChg chg="mod">
          <ac:chgData name="Parag Bhingarkar" userId="S::bhingarkar.p@northeastern.edu::6b4b6c71-8206-4ae0-810d-08c959825a41" providerId="AD" clId="Web-{317A5613-73B4-47C2-8307-99F430689599}" dt="2020-06-19T17:05:57.796" v="194"/>
          <ac:spMkLst>
            <pc:docMk/>
            <pc:sldMk cId="2573996586" sldId="374"/>
            <ac:spMk id="2" creationId="{AA25E55E-0677-4FEC-AEEA-4E3B0E9EAE44}"/>
          </ac:spMkLst>
        </pc:spChg>
        <pc:spChg chg="mod">
          <ac:chgData name="Parag Bhingarkar" userId="S::bhingarkar.p@northeastern.edu::6b4b6c71-8206-4ae0-810d-08c959825a41" providerId="AD" clId="Web-{317A5613-73B4-47C2-8307-99F430689599}" dt="2020-06-19T17:09:21.485" v="202" actId="1076"/>
          <ac:spMkLst>
            <pc:docMk/>
            <pc:sldMk cId="2573996586" sldId="374"/>
            <ac:spMk id="3" creationId="{8803807A-84AE-4D6A-BACF-A664C9174BE6}"/>
          </ac:spMkLst>
        </pc:spChg>
      </pc:sldChg>
      <pc:sldChg chg="modSp">
        <pc:chgData name="Parag Bhingarkar" userId="S::bhingarkar.p@northeastern.edu::6b4b6c71-8206-4ae0-810d-08c959825a41" providerId="AD" clId="Web-{317A5613-73B4-47C2-8307-99F430689599}" dt="2020-06-19T17:02:47.826" v="187" actId="1076"/>
        <pc:sldMkLst>
          <pc:docMk/>
          <pc:sldMk cId="3272162133" sldId="375"/>
        </pc:sldMkLst>
        <pc:spChg chg="mod">
          <ac:chgData name="Parag Bhingarkar" userId="S::bhingarkar.p@northeastern.edu::6b4b6c71-8206-4ae0-810d-08c959825a41" providerId="AD" clId="Web-{317A5613-73B4-47C2-8307-99F430689599}" dt="2020-06-19T17:02:47.826" v="187" actId="1076"/>
          <ac:spMkLst>
            <pc:docMk/>
            <pc:sldMk cId="3272162133" sldId="375"/>
            <ac:spMk id="3" creationId="{722B2A76-EB5B-4F72-83AD-EFC2F29068A8}"/>
          </ac:spMkLst>
        </pc:spChg>
      </pc:sldChg>
    </pc:docChg>
  </pc:docChgLst>
  <pc:docChgLst>
    <pc:chgData name="Yashraj Swarnkar" userId="S::swarnkar.y@northeastern.edu::81fb8cae-2d8f-43ad-81ac-2fc57dacf088" providerId="AD" clId="Web-{F204301F-0314-4298-85BC-8977C7EC2888}"/>
    <pc:docChg chg="addSld delSld modSld addMainMaster delMainMaster">
      <pc:chgData name="Yashraj Swarnkar" userId="S::swarnkar.y@northeastern.edu::81fb8cae-2d8f-43ad-81ac-2fc57dacf088" providerId="AD" clId="Web-{F204301F-0314-4298-85BC-8977C7EC2888}" dt="2020-06-19T00:21:37.964" v="56" actId="14100"/>
      <pc:docMkLst>
        <pc:docMk/>
      </pc:docMkLst>
      <pc:sldChg chg="mod modClrScheme chgLayout">
        <pc:chgData name="Yashraj Swarnkar" userId="S::swarnkar.y@northeastern.edu::81fb8cae-2d8f-43ad-81ac-2fc57dacf088" providerId="AD" clId="Web-{F204301F-0314-4298-85BC-8977C7EC2888}" dt="2020-06-18T23:46:19.502" v="3"/>
        <pc:sldMkLst>
          <pc:docMk/>
          <pc:sldMk cId="0" sldId="256"/>
        </pc:sldMkLst>
      </pc:sldChg>
      <pc:sldChg chg="modSp mod modClrScheme chgLayout">
        <pc:chgData name="Yashraj Swarnkar" userId="S::swarnkar.y@northeastern.edu::81fb8cae-2d8f-43ad-81ac-2fc57dacf088" providerId="AD" clId="Web-{F204301F-0314-4298-85BC-8977C7EC2888}" dt="2020-06-18T23:46:19.502" v="3"/>
        <pc:sldMkLst>
          <pc:docMk/>
          <pc:sldMk cId="0" sldId="260"/>
        </pc:sldMkLst>
        <pc:spChg chg="mod ord">
          <ac:chgData name="Yashraj Swarnkar" userId="S::swarnkar.y@northeastern.edu::81fb8cae-2d8f-43ad-81ac-2fc57dacf088" providerId="AD" clId="Web-{F204301F-0314-4298-85BC-8977C7EC2888}" dt="2020-06-18T23:46:19.502" v="3"/>
          <ac:spMkLst>
            <pc:docMk/>
            <pc:sldMk cId="0" sldId="260"/>
            <ac:spMk id="83"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60"/>
            <ac:spMk id="8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61"/>
        </pc:sldMkLst>
        <pc:spChg chg="mod ord">
          <ac:chgData name="Yashraj Swarnkar" userId="S::swarnkar.y@northeastern.edu::81fb8cae-2d8f-43ad-81ac-2fc57dacf088" providerId="AD" clId="Web-{F204301F-0314-4298-85BC-8977C7EC2888}" dt="2020-06-18T23:46:19.502" v="3"/>
          <ac:spMkLst>
            <pc:docMk/>
            <pc:sldMk cId="0" sldId="261"/>
            <ac:spMk id="89"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61"/>
            <ac:spMk id="90"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62"/>
        </pc:sldMkLst>
        <pc:spChg chg="mod ord">
          <ac:chgData name="Yashraj Swarnkar" userId="S::swarnkar.y@northeastern.edu::81fb8cae-2d8f-43ad-81ac-2fc57dacf088" providerId="AD" clId="Web-{F204301F-0314-4298-85BC-8977C7EC2888}" dt="2020-06-18T23:46:19.502" v="3"/>
          <ac:spMkLst>
            <pc:docMk/>
            <pc:sldMk cId="0" sldId="262"/>
            <ac:spMk id="95"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63"/>
        </pc:sldMkLst>
        <pc:spChg chg="mod ord">
          <ac:chgData name="Yashraj Swarnkar" userId="S::swarnkar.y@northeastern.edu::81fb8cae-2d8f-43ad-81ac-2fc57dacf088" providerId="AD" clId="Web-{F204301F-0314-4298-85BC-8977C7EC2888}" dt="2020-06-18T23:46:19.502" v="3"/>
          <ac:spMkLst>
            <pc:docMk/>
            <pc:sldMk cId="0" sldId="263"/>
            <ac:spMk id="102"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63"/>
            <ac:spMk id="103"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67"/>
        </pc:sldMkLst>
        <pc:spChg chg="mod ord">
          <ac:chgData name="Yashraj Swarnkar" userId="S::swarnkar.y@northeastern.edu::81fb8cae-2d8f-43ad-81ac-2fc57dacf088" providerId="AD" clId="Web-{F204301F-0314-4298-85BC-8977C7EC2888}" dt="2020-06-18T23:46:19.502" v="3"/>
          <ac:spMkLst>
            <pc:docMk/>
            <pc:sldMk cId="0" sldId="267"/>
            <ac:spMk id="126"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1"/>
        </pc:sldMkLst>
        <pc:spChg chg="mod ord">
          <ac:chgData name="Yashraj Swarnkar" userId="S::swarnkar.y@northeastern.edu::81fb8cae-2d8f-43ad-81ac-2fc57dacf088" providerId="AD" clId="Web-{F204301F-0314-4298-85BC-8977C7EC2888}" dt="2020-06-18T23:46:19.502" v="3"/>
          <ac:spMkLst>
            <pc:docMk/>
            <pc:sldMk cId="0" sldId="271"/>
            <ac:spMk id="15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2"/>
        </pc:sldMkLst>
        <pc:spChg chg="mod ord">
          <ac:chgData name="Yashraj Swarnkar" userId="S::swarnkar.y@northeastern.edu::81fb8cae-2d8f-43ad-81ac-2fc57dacf088" providerId="AD" clId="Web-{F204301F-0314-4298-85BC-8977C7EC2888}" dt="2020-06-18T23:46:19.502" v="3"/>
          <ac:spMkLst>
            <pc:docMk/>
            <pc:sldMk cId="0" sldId="272"/>
            <ac:spMk id="161"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3"/>
        </pc:sldMkLst>
        <pc:spChg chg="mod ord">
          <ac:chgData name="Yashraj Swarnkar" userId="S::swarnkar.y@northeastern.edu::81fb8cae-2d8f-43ad-81ac-2fc57dacf088" providerId="AD" clId="Web-{F204301F-0314-4298-85BC-8977C7EC2888}" dt="2020-06-18T23:46:19.502" v="3"/>
          <ac:spMkLst>
            <pc:docMk/>
            <pc:sldMk cId="0" sldId="273"/>
            <ac:spMk id="168"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4"/>
        </pc:sldMkLst>
        <pc:spChg chg="mod ord">
          <ac:chgData name="Yashraj Swarnkar" userId="S::swarnkar.y@northeastern.edu::81fb8cae-2d8f-43ad-81ac-2fc57dacf088" providerId="AD" clId="Web-{F204301F-0314-4298-85BC-8977C7EC2888}" dt="2020-06-18T23:46:19.502" v="3"/>
          <ac:spMkLst>
            <pc:docMk/>
            <pc:sldMk cId="0" sldId="274"/>
            <ac:spMk id="17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5"/>
        </pc:sldMkLst>
        <pc:spChg chg="mod ord">
          <ac:chgData name="Yashraj Swarnkar" userId="S::swarnkar.y@northeastern.edu::81fb8cae-2d8f-43ad-81ac-2fc57dacf088" providerId="AD" clId="Web-{F204301F-0314-4298-85BC-8977C7EC2888}" dt="2020-06-18T23:46:19.502" v="3"/>
          <ac:spMkLst>
            <pc:docMk/>
            <pc:sldMk cId="0" sldId="275"/>
            <ac:spMk id="181"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75"/>
            <ac:spMk id="182"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6"/>
        </pc:sldMkLst>
        <pc:spChg chg="mod ord">
          <ac:chgData name="Yashraj Swarnkar" userId="S::swarnkar.y@northeastern.edu::81fb8cae-2d8f-43ad-81ac-2fc57dacf088" providerId="AD" clId="Web-{F204301F-0314-4298-85BC-8977C7EC2888}" dt="2020-06-18T23:46:19.502" v="3"/>
          <ac:spMkLst>
            <pc:docMk/>
            <pc:sldMk cId="0" sldId="276"/>
            <ac:spMk id="187"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76"/>
            <ac:spMk id="188"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7"/>
        </pc:sldMkLst>
        <pc:spChg chg="mod ord">
          <ac:chgData name="Yashraj Swarnkar" userId="S::swarnkar.y@northeastern.edu::81fb8cae-2d8f-43ad-81ac-2fc57dacf088" providerId="AD" clId="Web-{F204301F-0314-4298-85BC-8977C7EC2888}" dt="2020-06-18T23:46:19.502" v="3"/>
          <ac:spMkLst>
            <pc:docMk/>
            <pc:sldMk cId="0" sldId="277"/>
            <ac:spMk id="197"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0" sldId="278"/>
        </pc:sldMkLst>
      </pc:sldChg>
      <pc:sldChg chg="modSp mod modClrScheme chgLayout">
        <pc:chgData name="Yashraj Swarnkar" userId="S::swarnkar.y@northeastern.edu::81fb8cae-2d8f-43ad-81ac-2fc57dacf088" providerId="AD" clId="Web-{F204301F-0314-4298-85BC-8977C7EC2888}" dt="2020-06-18T23:46:19.502" v="3"/>
        <pc:sldMkLst>
          <pc:docMk/>
          <pc:sldMk cId="0" sldId="282"/>
        </pc:sldMkLst>
        <pc:spChg chg="mod ord">
          <ac:chgData name="Yashraj Swarnkar" userId="S::swarnkar.y@northeastern.edu::81fb8cae-2d8f-43ad-81ac-2fc57dacf088" providerId="AD" clId="Web-{F204301F-0314-4298-85BC-8977C7EC2888}" dt="2020-06-18T23:46:19.502" v="3"/>
          <ac:spMkLst>
            <pc:docMk/>
            <pc:sldMk cId="0" sldId="282"/>
            <ac:spMk id="229" creationId="{00000000-0000-0000-0000-000000000000}"/>
          </ac:spMkLst>
        </pc:spChg>
      </pc:sldChg>
      <pc:sldChg chg="delSp modSp add del mod modClrScheme chgLayout">
        <pc:chgData name="Yashraj Swarnkar" userId="S::swarnkar.y@northeastern.edu::81fb8cae-2d8f-43ad-81ac-2fc57dacf088" providerId="AD" clId="Web-{F204301F-0314-4298-85BC-8977C7EC2888}" dt="2020-06-18T23:49:31.182" v="6"/>
        <pc:sldMkLst>
          <pc:docMk/>
          <pc:sldMk cId="0" sldId="283"/>
        </pc:sldMkLst>
        <pc:spChg chg="mod ord">
          <ac:chgData name="Yashraj Swarnkar" userId="S::swarnkar.y@northeastern.edu::81fb8cae-2d8f-43ad-81ac-2fc57dacf088" providerId="AD" clId="Web-{F204301F-0314-4298-85BC-8977C7EC2888}" dt="2020-06-18T23:46:19.502" v="3"/>
          <ac:spMkLst>
            <pc:docMk/>
            <pc:sldMk cId="0" sldId="283"/>
            <ac:spMk id="236"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83"/>
            <ac:spMk id="237" creationId="{00000000-0000-0000-0000-000000000000}"/>
          </ac:spMkLst>
        </pc:spChg>
        <pc:picChg chg="del">
          <ac:chgData name="Yashraj Swarnkar" userId="S::swarnkar.y@northeastern.edu::81fb8cae-2d8f-43ad-81ac-2fc57dacf088" providerId="AD" clId="Web-{F204301F-0314-4298-85BC-8977C7EC2888}" dt="2020-06-18T23:49:31.182" v="6"/>
          <ac:picMkLst>
            <pc:docMk/>
            <pc:sldMk cId="0" sldId="283"/>
            <ac:picMk id="4" creationId="{8D4DCACD-D6AE-4A9A-81F8-CECAF2075971}"/>
          </ac:picMkLst>
        </pc:picChg>
      </pc:sldChg>
      <pc:sldChg chg="modSp mod modClrScheme chgLayout">
        <pc:chgData name="Yashraj Swarnkar" userId="S::swarnkar.y@northeastern.edu::81fb8cae-2d8f-43ad-81ac-2fc57dacf088" providerId="AD" clId="Web-{F204301F-0314-4298-85BC-8977C7EC2888}" dt="2020-06-18T23:46:19.502" v="3"/>
        <pc:sldMkLst>
          <pc:docMk/>
          <pc:sldMk cId="0" sldId="286"/>
        </pc:sldMkLst>
        <pc:spChg chg="mod ord">
          <ac:chgData name="Yashraj Swarnkar" userId="S::swarnkar.y@northeastern.edu::81fb8cae-2d8f-43ad-81ac-2fc57dacf088" providerId="AD" clId="Web-{F204301F-0314-4298-85BC-8977C7EC2888}" dt="2020-06-18T23:46:19.502" v="3"/>
          <ac:spMkLst>
            <pc:docMk/>
            <pc:sldMk cId="0" sldId="286"/>
            <ac:spMk id="258"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86"/>
            <ac:spMk id="259"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87"/>
        </pc:sldMkLst>
        <pc:spChg chg="mod ord">
          <ac:chgData name="Yashraj Swarnkar" userId="S::swarnkar.y@northeastern.edu::81fb8cae-2d8f-43ad-81ac-2fc57dacf088" providerId="AD" clId="Web-{F204301F-0314-4298-85BC-8977C7EC2888}" dt="2020-06-18T23:46:19.502" v="3"/>
          <ac:spMkLst>
            <pc:docMk/>
            <pc:sldMk cId="0" sldId="287"/>
            <ac:spMk id="266"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87"/>
            <ac:spMk id="267"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88"/>
        </pc:sldMkLst>
        <pc:spChg chg="mod ord">
          <ac:chgData name="Yashraj Swarnkar" userId="S::swarnkar.y@northeastern.edu::81fb8cae-2d8f-43ad-81ac-2fc57dacf088" providerId="AD" clId="Web-{F204301F-0314-4298-85BC-8977C7EC2888}" dt="2020-06-18T23:46:19.502" v="3"/>
          <ac:spMkLst>
            <pc:docMk/>
            <pc:sldMk cId="0" sldId="288"/>
            <ac:spMk id="272"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89"/>
        </pc:sldMkLst>
        <pc:spChg chg="mod ord">
          <ac:chgData name="Yashraj Swarnkar" userId="S::swarnkar.y@northeastern.edu::81fb8cae-2d8f-43ad-81ac-2fc57dacf088" providerId="AD" clId="Web-{F204301F-0314-4298-85BC-8977C7EC2888}" dt="2020-06-18T23:46:19.502" v="3"/>
          <ac:spMkLst>
            <pc:docMk/>
            <pc:sldMk cId="0" sldId="289"/>
            <ac:spMk id="280"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89"/>
            <ac:spMk id="281"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0"/>
        </pc:sldMkLst>
        <pc:spChg chg="mod ord">
          <ac:chgData name="Yashraj Swarnkar" userId="S::swarnkar.y@northeastern.edu::81fb8cae-2d8f-43ad-81ac-2fc57dacf088" providerId="AD" clId="Web-{F204301F-0314-4298-85BC-8977C7EC2888}" dt="2020-06-18T23:46:19.502" v="3"/>
          <ac:spMkLst>
            <pc:docMk/>
            <pc:sldMk cId="0" sldId="290"/>
            <ac:spMk id="286"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90"/>
            <ac:spMk id="287"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90"/>
            <ac:spMk id="289"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0" sldId="291"/>
        </pc:sldMkLst>
      </pc:sldChg>
      <pc:sldChg chg="mod modClrScheme chgLayout">
        <pc:chgData name="Yashraj Swarnkar" userId="S::swarnkar.y@northeastern.edu::81fb8cae-2d8f-43ad-81ac-2fc57dacf088" providerId="AD" clId="Web-{F204301F-0314-4298-85BC-8977C7EC2888}" dt="2020-06-18T23:46:19.502" v="3"/>
        <pc:sldMkLst>
          <pc:docMk/>
          <pc:sldMk cId="0" sldId="292"/>
        </pc:sldMkLst>
      </pc:sldChg>
      <pc:sldChg chg="mod modClrScheme chgLayout">
        <pc:chgData name="Yashraj Swarnkar" userId="S::swarnkar.y@northeastern.edu::81fb8cae-2d8f-43ad-81ac-2fc57dacf088" providerId="AD" clId="Web-{F204301F-0314-4298-85BC-8977C7EC2888}" dt="2020-06-18T23:46:19.502" v="3"/>
        <pc:sldMkLst>
          <pc:docMk/>
          <pc:sldMk cId="0" sldId="293"/>
        </pc:sldMkLst>
      </pc:sldChg>
      <pc:sldChg chg="modSp mod modClrScheme chgLayout">
        <pc:chgData name="Yashraj Swarnkar" userId="S::swarnkar.y@northeastern.edu::81fb8cae-2d8f-43ad-81ac-2fc57dacf088" providerId="AD" clId="Web-{F204301F-0314-4298-85BC-8977C7EC2888}" dt="2020-06-18T23:46:19.502" v="3"/>
        <pc:sldMkLst>
          <pc:docMk/>
          <pc:sldMk cId="0" sldId="294"/>
        </pc:sldMkLst>
        <pc:spChg chg="mod ord">
          <ac:chgData name="Yashraj Swarnkar" userId="S::swarnkar.y@northeastern.edu::81fb8cae-2d8f-43ad-81ac-2fc57dacf088" providerId="AD" clId="Web-{F204301F-0314-4298-85BC-8977C7EC2888}" dt="2020-06-18T23:46:19.502" v="3"/>
          <ac:spMkLst>
            <pc:docMk/>
            <pc:sldMk cId="0" sldId="294"/>
            <ac:spMk id="329"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5"/>
        </pc:sldMkLst>
        <pc:spChg chg="mod ord">
          <ac:chgData name="Yashraj Swarnkar" userId="S::swarnkar.y@northeastern.edu::81fb8cae-2d8f-43ad-81ac-2fc57dacf088" providerId="AD" clId="Web-{F204301F-0314-4298-85BC-8977C7EC2888}" dt="2020-06-18T23:46:19.502" v="3"/>
          <ac:spMkLst>
            <pc:docMk/>
            <pc:sldMk cId="0" sldId="295"/>
            <ac:spMk id="335"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6"/>
        </pc:sldMkLst>
        <pc:spChg chg="mod ord">
          <ac:chgData name="Yashraj Swarnkar" userId="S::swarnkar.y@northeastern.edu::81fb8cae-2d8f-43ad-81ac-2fc57dacf088" providerId="AD" clId="Web-{F204301F-0314-4298-85BC-8977C7EC2888}" dt="2020-06-18T23:46:19.502" v="3"/>
          <ac:spMkLst>
            <pc:docMk/>
            <pc:sldMk cId="0" sldId="296"/>
            <ac:spMk id="34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7"/>
        </pc:sldMkLst>
        <pc:spChg chg="mod ord">
          <ac:chgData name="Yashraj Swarnkar" userId="S::swarnkar.y@northeastern.edu::81fb8cae-2d8f-43ad-81ac-2fc57dacf088" providerId="AD" clId="Web-{F204301F-0314-4298-85BC-8977C7EC2888}" dt="2020-06-18T23:46:19.502" v="3"/>
          <ac:spMkLst>
            <pc:docMk/>
            <pc:sldMk cId="0" sldId="297"/>
            <ac:spMk id="352"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97"/>
            <ac:spMk id="353"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8"/>
        </pc:sldMkLst>
        <pc:spChg chg="mod ord">
          <ac:chgData name="Yashraj Swarnkar" userId="S::swarnkar.y@northeastern.edu::81fb8cae-2d8f-43ad-81ac-2fc57dacf088" providerId="AD" clId="Web-{F204301F-0314-4298-85BC-8977C7EC2888}" dt="2020-06-18T23:46:19.502" v="3"/>
          <ac:spMkLst>
            <pc:docMk/>
            <pc:sldMk cId="0" sldId="298"/>
            <ac:spMk id="376"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9"/>
        </pc:sldMkLst>
        <pc:spChg chg="mod ord">
          <ac:chgData name="Yashraj Swarnkar" userId="S::swarnkar.y@northeastern.edu::81fb8cae-2d8f-43ad-81ac-2fc57dacf088" providerId="AD" clId="Web-{F204301F-0314-4298-85BC-8977C7EC2888}" dt="2020-06-18T23:46:19.502" v="3"/>
          <ac:spMkLst>
            <pc:docMk/>
            <pc:sldMk cId="0" sldId="299"/>
            <ac:spMk id="382"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0"/>
        </pc:sldMkLst>
        <pc:spChg chg="mod ord">
          <ac:chgData name="Yashraj Swarnkar" userId="S::swarnkar.y@northeastern.edu::81fb8cae-2d8f-43ad-81ac-2fc57dacf088" providerId="AD" clId="Web-{F204301F-0314-4298-85BC-8977C7EC2888}" dt="2020-06-18T23:46:19.502" v="3"/>
          <ac:spMkLst>
            <pc:docMk/>
            <pc:sldMk cId="0" sldId="300"/>
            <ac:spMk id="390"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1"/>
        </pc:sldMkLst>
        <pc:spChg chg="mod ord">
          <ac:chgData name="Yashraj Swarnkar" userId="S::swarnkar.y@northeastern.edu::81fb8cae-2d8f-43ad-81ac-2fc57dacf088" providerId="AD" clId="Web-{F204301F-0314-4298-85BC-8977C7EC2888}" dt="2020-06-18T23:46:19.502" v="3"/>
          <ac:spMkLst>
            <pc:docMk/>
            <pc:sldMk cId="0" sldId="301"/>
            <ac:spMk id="397"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301"/>
            <ac:spMk id="398"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2"/>
        </pc:sldMkLst>
        <pc:spChg chg="mod ord">
          <ac:chgData name="Yashraj Swarnkar" userId="S::swarnkar.y@northeastern.edu::81fb8cae-2d8f-43ad-81ac-2fc57dacf088" providerId="AD" clId="Web-{F204301F-0314-4298-85BC-8977C7EC2888}" dt="2020-06-18T23:46:19.502" v="3"/>
          <ac:spMkLst>
            <pc:docMk/>
            <pc:sldMk cId="0" sldId="302"/>
            <ac:spMk id="40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3"/>
        </pc:sldMkLst>
        <pc:spChg chg="mod ord">
          <ac:chgData name="Yashraj Swarnkar" userId="S::swarnkar.y@northeastern.edu::81fb8cae-2d8f-43ad-81ac-2fc57dacf088" providerId="AD" clId="Web-{F204301F-0314-4298-85BC-8977C7EC2888}" dt="2020-06-18T23:46:19.502" v="3"/>
          <ac:spMkLst>
            <pc:docMk/>
            <pc:sldMk cId="0" sldId="303"/>
            <ac:spMk id="410"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4"/>
        </pc:sldMkLst>
        <pc:spChg chg="mod ord">
          <ac:chgData name="Yashraj Swarnkar" userId="S::swarnkar.y@northeastern.edu::81fb8cae-2d8f-43ad-81ac-2fc57dacf088" providerId="AD" clId="Web-{F204301F-0314-4298-85BC-8977C7EC2888}" dt="2020-06-18T23:46:19.502" v="3"/>
          <ac:spMkLst>
            <pc:docMk/>
            <pc:sldMk cId="0" sldId="304"/>
            <ac:spMk id="417"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5"/>
        </pc:sldMkLst>
        <pc:spChg chg="mod ord">
          <ac:chgData name="Yashraj Swarnkar" userId="S::swarnkar.y@northeastern.edu::81fb8cae-2d8f-43ad-81ac-2fc57dacf088" providerId="AD" clId="Web-{F204301F-0314-4298-85BC-8977C7EC2888}" dt="2020-06-18T23:46:19.502" v="3"/>
          <ac:spMkLst>
            <pc:docMk/>
            <pc:sldMk cId="0" sldId="305"/>
            <ac:spMk id="423"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305"/>
            <ac:spMk id="42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4137848189" sldId="306"/>
        </pc:sldMkLst>
        <pc:spChg chg="mod ord">
          <ac:chgData name="Yashraj Swarnkar" userId="S::swarnkar.y@northeastern.edu::81fb8cae-2d8f-43ad-81ac-2fc57dacf088" providerId="AD" clId="Web-{F204301F-0314-4298-85BC-8977C7EC2888}" dt="2020-06-18T23:46:19.502" v="3"/>
          <ac:spMkLst>
            <pc:docMk/>
            <pc:sldMk cId="4137848189" sldId="306"/>
            <ac:spMk id="2" creationId="{FA01CEEB-F417-4383-A74F-BBC9C88C9113}"/>
          </ac:spMkLst>
        </pc:spChg>
      </pc:sldChg>
      <pc:sldChg chg="mod modClrScheme chgLayout">
        <pc:chgData name="Yashraj Swarnkar" userId="S::swarnkar.y@northeastern.edu::81fb8cae-2d8f-43ad-81ac-2fc57dacf088" providerId="AD" clId="Web-{F204301F-0314-4298-85BC-8977C7EC2888}" dt="2020-06-18T23:46:19.502" v="3"/>
        <pc:sldMkLst>
          <pc:docMk/>
          <pc:sldMk cId="2769628717" sldId="307"/>
        </pc:sldMkLst>
      </pc:sldChg>
      <pc:sldChg chg="modSp mod modClrScheme chgLayout">
        <pc:chgData name="Yashraj Swarnkar" userId="S::swarnkar.y@northeastern.edu::81fb8cae-2d8f-43ad-81ac-2fc57dacf088" providerId="AD" clId="Web-{F204301F-0314-4298-85BC-8977C7EC2888}" dt="2020-06-18T23:46:19.502" v="3"/>
        <pc:sldMkLst>
          <pc:docMk/>
          <pc:sldMk cId="3487641248" sldId="308"/>
        </pc:sldMkLst>
        <pc:spChg chg="mod ord">
          <ac:chgData name="Yashraj Swarnkar" userId="S::swarnkar.y@northeastern.edu::81fb8cae-2d8f-43ad-81ac-2fc57dacf088" providerId="AD" clId="Web-{F204301F-0314-4298-85BC-8977C7EC2888}" dt="2020-06-18T23:46:19.502" v="3"/>
          <ac:spMkLst>
            <pc:docMk/>
            <pc:sldMk cId="3487641248" sldId="308"/>
            <ac:spMk id="75"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859237083" sldId="309"/>
        </pc:sldMkLst>
      </pc:sldChg>
      <pc:sldChg chg="modSp mod modClrScheme chgLayout">
        <pc:chgData name="Yashraj Swarnkar" userId="S::swarnkar.y@northeastern.edu::81fb8cae-2d8f-43ad-81ac-2fc57dacf088" providerId="AD" clId="Web-{F204301F-0314-4298-85BC-8977C7EC2888}" dt="2020-06-18T23:46:19.502" v="3"/>
        <pc:sldMkLst>
          <pc:docMk/>
          <pc:sldMk cId="4236653396" sldId="310"/>
        </pc:sldMkLst>
        <pc:spChg chg="mod ord">
          <ac:chgData name="Yashraj Swarnkar" userId="S::swarnkar.y@northeastern.edu::81fb8cae-2d8f-43ad-81ac-2fc57dacf088" providerId="AD" clId="Web-{F204301F-0314-4298-85BC-8977C7EC2888}" dt="2020-06-18T23:46:19.502" v="3"/>
          <ac:spMkLst>
            <pc:docMk/>
            <pc:sldMk cId="4236653396" sldId="310"/>
            <ac:spMk id="2" creationId="{363B9970-5DEE-4D58-BEFA-6FC952B5C556}"/>
          </ac:spMkLst>
        </pc:spChg>
      </pc:sldChg>
      <pc:sldChg chg="mod modClrScheme chgLayout">
        <pc:chgData name="Yashraj Swarnkar" userId="S::swarnkar.y@northeastern.edu::81fb8cae-2d8f-43ad-81ac-2fc57dacf088" providerId="AD" clId="Web-{F204301F-0314-4298-85BC-8977C7EC2888}" dt="2020-06-18T23:46:19.502" v="3"/>
        <pc:sldMkLst>
          <pc:docMk/>
          <pc:sldMk cId="1286400460" sldId="311"/>
        </pc:sldMkLst>
      </pc:sldChg>
      <pc:sldChg chg="modSp mod modClrScheme chgLayout">
        <pc:chgData name="Yashraj Swarnkar" userId="S::swarnkar.y@northeastern.edu::81fb8cae-2d8f-43ad-81ac-2fc57dacf088" providerId="AD" clId="Web-{F204301F-0314-4298-85BC-8977C7EC2888}" dt="2020-06-18T23:46:19.502" v="3"/>
        <pc:sldMkLst>
          <pc:docMk/>
          <pc:sldMk cId="1088779503" sldId="312"/>
        </pc:sldMkLst>
        <pc:spChg chg="mod ord">
          <ac:chgData name="Yashraj Swarnkar" userId="S::swarnkar.y@northeastern.edu::81fb8cae-2d8f-43ad-81ac-2fc57dacf088" providerId="AD" clId="Web-{F204301F-0314-4298-85BC-8977C7EC2888}" dt="2020-06-18T23:46:19.502" v="3"/>
          <ac:spMkLst>
            <pc:docMk/>
            <pc:sldMk cId="1088779503" sldId="312"/>
            <ac:spMk id="2" creationId="{92277DE5-0CB6-40B2-9544-6E22001D0D13}"/>
          </ac:spMkLst>
        </pc:spChg>
        <pc:spChg chg="mod ord">
          <ac:chgData name="Yashraj Swarnkar" userId="S::swarnkar.y@northeastern.edu::81fb8cae-2d8f-43ad-81ac-2fc57dacf088" providerId="AD" clId="Web-{F204301F-0314-4298-85BC-8977C7EC2888}" dt="2020-06-18T23:46:19.502" v="3"/>
          <ac:spMkLst>
            <pc:docMk/>
            <pc:sldMk cId="1088779503" sldId="312"/>
            <ac:spMk id="3" creationId="{722B2A76-EB5B-4F72-83AD-EFC2F29068A8}"/>
          </ac:spMkLst>
        </pc:spChg>
      </pc:sldChg>
      <pc:sldChg chg="mod modClrScheme chgLayout">
        <pc:chgData name="Yashraj Swarnkar" userId="S::swarnkar.y@northeastern.edu::81fb8cae-2d8f-43ad-81ac-2fc57dacf088" providerId="AD" clId="Web-{F204301F-0314-4298-85BC-8977C7EC2888}" dt="2020-06-18T23:46:19.502" v="3"/>
        <pc:sldMkLst>
          <pc:docMk/>
          <pc:sldMk cId="2593918040" sldId="313"/>
        </pc:sldMkLst>
      </pc:sldChg>
      <pc:sldChg chg="modSp mod modClrScheme chgLayout">
        <pc:chgData name="Yashraj Swarnkar" userId="S::swarnkar.y@northeastern.edu::81fb8cae-2d8f-43ad-81ac-2fc57dacf088" providerId="AD" clId="Web-{F204301F-0314-4298-85BC-8977C7EC2888}" dt="2020-06-18T23:51:07.295" v="11" actId="20577"/>
        <pc:sldMkLst>
          <pc:docMk/>
          <pc:sldMk cId="1531796871" sldId="314"/>
        </pc:sldMkLst>
        <pc:spChg chg="mod">
          <ac:chgData name="Yashraj Swarnkar" userId="S::swarnkar.y@northeastern.edu::81fb8cae-2d8f-43ad-81ac-2fc57dacf088" providerId="AD" clId="Web-{F204301F-0314-4298-85BC-8977C7EC2888}" dt="2020-06-18T23:51:07.295" v="11" actId="20577"/>
          <ac:spMkLst>
            <pc:docMk/>
            <pc:sldMk cId="1531796871" sldId="314"/>
            <ac:spMk id="8" creationId="{E0D0781B-19B4-4728-AE4E-5ED3D6D6B103}"/>
          </ac:spMkLst>
        </pc:spChg>
      </pc:sldChg>
      <pc:sldChg chg="mod modClrScheme chgLayout">
        <pc:chgData name="Yashraj Swarnkar" userId="S::swarnkar.y@northeastern.edu::81fb8cae-2d8f-43ad-81ac-2fc57dacf088" providerId="AD" clId="Web-{F204301F-0314-4298-85BC-8977C7EC2888}" dt="2020-06-18T23:46:19.502" v="3"/>
        <pc:sldMkLst>
          <pc:docMk/>
          <pc:sldMk cId="2031096477" sldId="315"/>
        </pc:sldMkLst>
      </pc:sldChg>
      <pc:sldChg chg="mod modClrScheme chgLayout">
        <pc:chgData name="Yashraj Swarnkar" userId="S::swarnkar.y@northeastern.edu::81fb8cae-2d8f-43ad-81ac-2fc57dacf088" providerId="AD" clId="Web-{F204301F-0314-4298-85BC-8977C7EC2888}" dt="2020-06-18T23:46:19.502" v="3"/>
        <pc:sldMkLst>
          <pc:docMk/>
          <pc:sldMk cId="2738438277" sldId="316"/>
        </pc:sldMkLst>
      </pc:sldChg>
      <pc:sldChg chg="mod modClrScheme chgLayout">
        <pc:chgData name="Yashraj Swarnkar" userId="S::swarnkar.y@northeastern.edu::81fb8cae-2d8f-43ad-81ac-2fc57dacf088" providerId="AD" clId="Web-{F204301F-0314-4298-85BC-8977C7EC2888}" dt="2020-06-18T23:46:19.502" v="3"/>
        <pc:sldMkLst>
          <pc:docMk/>
          <pc:sldMk cId="1182912841" sldId="317"/>
        </pc:sldMkLst>
      </pc:sldChg>
      <pc:sldChg chg="modSp mod modClrScheme chgLayout">
        <pc:chgData name="Yashraj Swarnkar" userId="S::swarnkar.y@northeastern.edu::81fb8cae-2d8f-43ad-81ac-2fc57dacf088" providerId="AD" clId="Web-{F204301F-0314-4298-85BC-8977C7EC2888}" dt="2020-06-18T23:46:19.502" v="3"/>
        <pc:sldMkLst>
          <pc:docMk/>
          <pc:sldMk cId="1705940785" sldId="319"/>
        </pc:sldMkLst>
        <pc:spChg chg="mod ord">
          <ac:chgData name="Yashraj Swarnkar" userId="S::swarnkar.y@northeastern.edu::81fb8cae-2d8f-43ad-81ac-2fc57dacf088" providerId="AD" clId="Web-{F204301F-0314-4298-85BC-8977C7EC2888}" dt="2020-06-18T23:46:19.502" v="3"/>
          <ac:spMkLst>
            <pc:docMk/>
            <pc:sldMk cId="1705940785" sldId="319"/>
            <ac:spMk id="229"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4031005278" sldId="321"/>
        </pc:sldMkLst>
        <pc:spChg chg="mod ord">
          <ac:chgData name="Yashraj Swarnkar" userId="S::swarnkar.y@northeastern.edu::81fb8cae-2d8f-43ad-81ac-2fc57dacf088" providerId="AD" clId="Web-{F204301F-0314-4298-85BC-8977C7EC2888}" dt="2020-06-18T23:46:19.502" v="3"/>
          <ac:spMkLst>
            <pc:docMk/>
            <pc:sldMk cId="4031005278" sldId="321"/>
            <ac:spMk id="197"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3597645694" sldId="322"/>
        </pc:sldMkLst>
      </pc:sldChg>
      <pc:sldChg chg="mod modClrScheme chgLayout">
        <pc:chgData name="Yashraj Swarnkar" userId="S::swarnkar.y@northeastern.edu::81fb8cae-2d8f-43ad-81ac-2fc57dacf088" providerId="AD" clId="Web-{F204301F-0314-4298-85BC-8977C7EC2888}" dt="2020-06-18T23:46:19.502" v="3"/>
        <pc:sldMkLst>
          <pc:docMk/>
          <pc:sldMk cId="3557736555" sldId="323"/>
        </pc:sldMkLst>
      </pc:sldChg>
      <pc:sldChg chg="modSp mod modClrScheme chgLayout">
        <pc:chgData name="Yashraj Swarnkar" userId="S::swarnkar.y@northeastern.edu::81fb8cae-2d8f-43ad-81ac-2fc57dacf088" providerId="AD" clId="Web-{F204301F-0314-4298-85BC-8977C7EC2888}" dt="2020-06-18T23:46:19.502" v="3"/>
        <pc:sldMkLst>
          <pc:docMk/>
          <pc:sldMk cId="590424977" sldId="324"/>
        </pc:sldMkLst>
        <pc:spChg chg="mod ord">
          <ac:chgData name="Yashraj Swarnkar" userId="S::swarnkar.y@northeastern.edu::81fb8cae-2d8f-43ad-81ac-2fc57dacf088" providerId="AD" clId="Web-{F204301F-0314-4298-85BC-8977C7EC2888}" dt="2020-06-18T23:46:19.502" v="3"/>
          <ac:spMkLst>
            <pc:docMk/>
            <pc:sldMk cId="590424977" sldId="324"/>
            <ac:spMk id="229"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2880328987" sldId="325"/>
        </pc:sldMkLst>
      </pc:sldChg>
      <pc:sldChg chg="modSp mod modClrScheme chgLayout">
        <pc:chgData name="Yashraj Swarnkar" userId="S::swarnkar.y@northeastern.edu::81fb8cae-2d8f-43ad-81ac-2fc57dacf088" providerId="AD" clId="Web-{F204301F-0314-4298-85BC-8977C7EC2888}" dt="2020-06-18T23:46:19.502" v="3"/>
        <pc:sldMkLst>
          <pc:docMk/>
          <pc:sldMk cId="4280711764" sldId="326"/>
        </pc:sldMkLst>
        <pc:spChg chg="mod ord">
          <ac:chgData name="Yashraj Swarnkar" userId="S::swarnkar.y@northeastern.edu::81fb8cae-2d8f-43ad-81ac-2fc57dacf088" providerId="AD" clId="Web-{F204301F-0314-4298-85BC-8977C7EC2888}" dt="2020-06-18T23:46:19.502" v="3"/>
          <ac:spMkLst>
            <pc:docMk/>
            <pc:sldMk cId="4280711764" sldId="326"/>
            <ac:spMk id="229" creationId="{00000000-0000-0000-0000-000000000000}"/>
          </ac:spMkLst>
        </pc:spChg>
      </pc:sldChg>
      <pc:sldChg chg="delSp mod modClrScheme chgLayout">
        <pc:chgData name="Yashraj Swarnkar" userId="S::swarnkar.y@northeastern.edu::81fb8cae-2d8f-43ad-81ac-2fc57dacf088" providerId="AD" clId="Web-{F204301F-0314-4298-85BC-8977C7EC2888}" dt="2020-06-18T23:49:36.432" v="7"/>
        <pc:sldMkLst>
          <pc:docMk/>
          <pc:sldMk cId="296755747" sldId="327"/>
        </pc:sldMkLst>
        <pc:picChg chg="del">
          <ac:chgData name="Yashraj Swarnkar" userId="S::swarnkar.y@northeastern.edu::81fb8cae-2d8f-43ad-81ac-2fc57dacf088" providerId="AD" clId="Web-{F204301F-0314-4298-85BC-8977C7EC2888}" dt="2020-06-18T23:49:36.432" v="7"/>
          <ac:picMkLst>
            <pc:docMk/>
            <pc:sldMk cId="296755747" sldId="327"/>
            <ac:picMk id="3" creationId="{9ED3D481-8BF7-4D42-BE32-D8409D2FF710}"/>
          </ac:picMkLst>
        </pc:picChg>
      </pc:sldChg>
      <pc:sldChg chg="mod modClrScheme chgLayout">
        <pc:chgData name="Yashraj Swarnkar" userId="S::swarnkar.y@northeastern.edu::81fb8cae-2d8f-43ad-81ac-2fc57dacf088" providerId="AD" clId="Web-{F204301F-0314-4298-85BC-8977C7EC2888}" dt="2020-06-18T23:46:19.502" v="3"/>
        <pc:sldMkLst>
          <pc:docMk/>
          <pc:sldMk cId="145127502" sldId="328"/>
        </pc:sldMkLst>
      </pc:sldChg>
      <pc:sldChg chg="mod modClrScheme chgLayout">
        <pc:chgData name="Yashraj Swarnkar" userId="S::swarnkar.y@northeastern.edu::81fb8cae-2d8f-43ad-81ac-2fc57dacf088" providerId="AD" clId="Web-{F204301F-0314-4298-85BC-8977C7EC2888}" dt="2020-06-18T23:46:19.502" v="3"/>
        <pc:sldMkLst>
          <pc:docMk/>
          <pc:sldMk cId="931544401" sldId="330"/>
        </pc:sldMkLst>
      </pc:sldChg>
      <pc:sldChg chg="modSp mod modClrScheme chgLayout">
        <pc:chgData name="Yashraj Swarnkar" userId="S::swarnkar.y@northeastern.edu::81fb8cae-2d8f-43ad-81ac-2fc57dacf088" providerId="AD" clId="Web-{F204301F-0314-4298-85BC-8977C7EC2888}" dt="2020-06-18T23:46:19.502" v="3"/>
        <pc:sldMkLst>
          <pc:docMk/>
          <pc:sldMk cId="2704771142" sldId="331"/>
        </pc:sldMkLst>
        <pc:spChg chg="mod ord">
          <ac:chgData name="Yashraj Swarnkar" userId="S::swarnkar.y@northeastern.edu::81fb8cae-2d8f-43ad-81ac-2fc57dacf088" providerId="AD" clId="Web-{F204301F-0314-4298-85BC-8977C7EC2888}" dt="2020-06-18T23:46:19.502" v="3"/>
          <ac:spMkLst>
            <pc:docMk/>
            <pc:sldMk cId="2704771142" sldId="331"/>
            <ac:spMk id="229"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2634053510" sldId="332"/>
        </pc:sldMkLst>
      </pc:sldChg>
      <pc:sldChg chg="modSp mod modClrScheme chgLayout">
        <pc:chgData name="Yashraj Swarnkar" userId="S::swarnkar.y@northeastern.edu::81fb8cae-2d8f-43ad-81ac-2fc57dacf088" providerId="AD" clId="Web-{F204301F-0314-4298-85BC-8977C7EC2888}" dt="2020-06-18T23:46:19.502" v="3"/>
        <pc:sldMkLst>
          <pc:docMk/>
          <pc:sldMk cId="233018505" sldId="334"/>
        </pc:sldMkLst>
        <pc:spChg chg="mod ord">
          <ac:chgData name="Yashraj Swarnkar" userId="S::swarnkar.y@northeastern.edu::81fb8cae-2d8f-43ad-81ac-2fc57dacf088" providerId="AD" clId="Web-{F204301F-0314-4298-85BC-8977C7EC2888}" dt="2020-06-18T23:46:19.502" v="3"/>
          <ac:spMkLst>
            <pc:docMk/>
            <pc:sldMk cId="233018505" sldId="334"/>
            <ac:spMk id="229" creationId="{00000000-0000-0000-0000-000000000000}"/>
          </ac:spMkLst>
        </pc:spChg>
      </pc:sldChg>
      <pc:sldChg chg="delSp mod modClrScheme chgLayout">
        <pc:chgData name="Yashraj Swarnkar" userId="S::swarnkar.y@northeastern.edu::81fb8cae-2d8f-43ad-81ac-2fc57dacf088" providerId="AD" clId="Web-{F204301F-0314-4298-85BC-8977C7EC2888}" dt="2020-06-18T23:49:44.714" v="8"/>
        <pc:sldMkLst>
          <pc:docMk/>
          <pc:sldMk cId="1459296790" sldId="335"/>
        </pc:sldMkLst>
        <pc:picChg chg="del">
          <ac:chgData name="Yashraj Swarnkar" userId="S::swarnkar.y@northeastern.edu::81fb8cae-2d8f-43ad-81ac-2fc57dacf088" providerId="AD" clId="Web-{F204301F-0314-4298-85BC-8977C7EC2888}" dt="2020-06-18T23:49:44.714" v="8"/>
          <ac:picMkLst>
            <pc:docMk/>
            <pc:sldMk cId="1459296790" sldId="335"/>
            <ac:picMk id="2" creationId="{814D8CC4-C3F5-4B00-A381-DD0D5A81D70C}"/>
          </ac:picMkLst>
        </pc:picChg>
      </pc:sldChg>
      <pc:sldChg chg="mod modClrScheme chgLayout">
        <pc:chgData name="Yashraj Swarnkar" userId="S::swarnkar.y@northeastern.edu::81fb8cae-2d8f-43ad-81ac-2fc57dacf088" providerId="AD" clId="Web-{F204301F-0314-4298-85BC-8977C7EC2888}" dt="2020-06-18T23:46:19.502" v="3"/>
        <pc:sldMkLst>
          <pc:docMk/>
          <pc:sldMk cId="3043473028" sldId="336"/>
        </pc:sldMkLst>
      </pc:sldChg>
      <pc:sldChg chg="modSp mod modClrScheme chgLayout">
        <pc:chgData name="Yashraj Swarnkar" userId="S::swarnkar.y@northeastern.edu::81fb8cae-2d8f-43ad-81ac-2fc57dacf088" providerId="AD" clId="Web-{F204301F-0314-4298-85BC-8977C7EC2888}" dt="2020-06-18T23:46:19.502" v="3"/>
        <pc:sldMkLst>
          <pc:docMk/>
          <pc:sldMk cId="1707154181" sldId="338"/>
        </pc:sldMkLst>
        <pc:spChg chg="mod ord">
          <ac:chgData name="Yashraj Swarnkar" userId="S::swarnkar.y@northeastern.edu::81fb8cae-2d8f-43ad-81ac-2fc57dacf088" providerId="AD" clId="Web-{F204301F-0314-4298-85BC-8977C7EC2888}" dt="2020-06-18T23:46:19.502" v="3"/>
          <ac:spMkLst>
            <pc:docMk/>
            <pc:sldMk cId="1707154181" sldId="338"/>
            <ac:spMk id="229"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3987522312" sldId="339"/>
        </pc:sldMkLst>
      </pc:sldChg>
      <pc:sldChg chg="mod modClrScheme chgLayout">
        <pc:chgData name="Yashraj Swarnkar" userId="S::swarnkar.y@northeastern.edu::81fb8cae-2d8f-43ad-81ac-2fc57dacf088" providerId="AD" clId="Web-{F204301F-0314-4298-85BC-8977C7EC2888}" dt="2020-06-18T23:46:19.502" v="3"/>
        <pc:sldMkLst>
          <pc:docMk/>
          <pc:sldMk cId="981137686" sldId="340"/>
        </pc:sldMkLst>
      </pc:sldChg>
      <pc:sldChg chg="mod modClrScheme chgLayout">
        <pc:chgData name="Yashraj Swarnkar" userId="S::swarnkar.y@northeastern.edu::81fb8cae-2d8f-43ad-81ac-2fc57dacf088" providerId="AD" clId="Web-{F204301F-0314-4298-85BC-8977C7EC2888}" dt="2020-06-18T23:46:19.502" v="3"/>
        <pc:sldMkLst>
          <pc:docMk/>
          <pc:sldMk cId="1606004671" sldId="341"/>
        </pc:sldMkLst>
      </pc:sldChg>
      <pc:sldChg chg="addSp modSp new">
        <pc:chgData name="Yashraj Swarnkar" userId="S::swarnkar.y@northeastern.edu::81fb8cae-2d8f-43ad-81ac-2fc57dacf088" providerId="AD" clId="Web-{F204301F-0314-4298-85BC-8977C7EC2888}" dt="2020-06-19T00:21:37.964" v="56" actId="14100"/>
        <pc:sldMkLst>
          <pc:docMk/>
          <pc:sldMk cId="1700898843" sldId="341"/>
        </pc:sldMkLst>
        <pc:picChg chg="add mod">
          <ac:chgData name="Yashraj Swarnkar" userId="S::swarnkar.y@northeastern.edu::81fb8cae-2d8f-43ad-81ac-2fc57dacf088" providerId="AD" clId="Web-{F204301F-0314-4298-85BC-8977C7EC2888}" dt="2020-06-19T00:21:37.964" v="56" actId="14100"/>
          <ac:picMkLst>
            <pc:docMk/>
            <pc:sldMk cId="1700898843" sldId="341"/>
            <ac:picMk id="2" creationId="{0388F8A4-9A8A-44DD-86B5-A7536212D178}"/>
          </ac:picMkLst>
        </pc:picChg>
      </pc:sldChg>
      <pc:sldChg chg="addSp delSp modSp new del">
        <pc:chgData name="Yashraj Swarnkar" userId="S::swarnkar.y@northeastern.edu::81fb8cae-2d8f-43ad-81ac-2fc57dacf088" providerId="AD" clId="Web-{F204301F-0314-4298-85BC-8977C7EC2888}" dt="2020-06-19T00:21:10.634" v="50"/>
        <pc:sldMkLst>
          <pc:docMk/>
          <pc:sldMk cId="2915090061" sldId="341"/>
        </pc:sldMkLst>
        <pc:picChg chg="add mod">
          <ac:chgData name="Yashraj Swarnkar" userId="S::swarnkar.y@northeastern.edu::81fb8cae-2d8f-43ad-81ac-2fc57dacf088" providerId="AD" clId="Web-{F204301F-0314-4298-85BC-8977C7EC2888}" dt="2020-06-19T00:15:33.089" v="16" actId="14100"/>
          <ac:picMkLst>
            <pc:docMk/>
            <pc:sldMk cId="2915090061" sldId="341"/>
            <ac:picMk id="2" creationId="{E4A7E104-1A1E-4A2B-8021-3AA2F03B037A}"/>
          </ac:picMkLst>
        </pc:picChg>
        <pc:picChg chg="add mod">
          <ac:chgData name="Yashraj Swarnkar" userId="S::swarnkar.y@northeastern.edu::81fb8cae-2d8f-43ad-81ac-2fc57dacf088" providerId="AD" clId="Web-{F204301F-0314-4298-85BC-8977C7EC2888}" dt="2020-06-19T00:17:20.594" v="25" actId="1076"/>
          <ac:picMkLst>
            <pc:docMk/>
            <pc:sldMk cId="2915090061" sldId="341"/>
            <ac:picMk id="3" creationId="{469E1EF8-DA7E-403E-9605-88B94C4F5948}"/>
          </ac:picMkLst>
        </pc:picChg>
        <pc:picChg chg="add mod">
          <ac:chgData name="Yashraj Swarnkar" userId="S::swarnkar.y@northeastern.edu::81fb8cae-2d8f-43ad-81ac-2fc57dacf088" providerId="AD" clId="Web-{F204301F-0314-4298-85BC-8977C7EC2888}" dt="2020-06-19T00:17:10.406" v="24" actId="1076"/>
          <ac:picMkLst>
            <pc:docMk/>
            <pc:sldMk cId="2915090061" sldId="341"/>
            <ac:picMk id="4" creationId="{CF064D24-4351-4654-8796-19CC87DAA042}"/>
          </ac:picMkLst>
        </pc:picChg>
        <pc:picChg chg="add mod">
          <ac:chgData name="Yashraj Swarnkar" userId="S::swarnkar.y@northeastern.edu::81fb8cae-2d8f-43ad-81ac-2fc57dacf088" providerId="AD" clId="Web-{F204301F-0314-4298-85BC-8977C7EC2888}" dt="2020-06-19T00:17:58.111" v="29" actId="14100"/>
          <ac:picMkLst>
            <pc:docMk/>
            <pc:sldMk cId="2915090061" sldId="341"/>
            <ac:picMk id="5" creationId="{DECDA47E-DD0F-4E1C-8E57-2A6BC9F7A768}"/>
          </ac:picMkLst>
        </pc:picChg>
        <pc:picChg chg="add mod">
          <ac:chgData name="Yashraj Swarnkar" userId="S::swarnkar.y@northeastern.edu::81fb8cae-2d8f-43ad-81ac-2fc57dacf088" providerId="AD" clId="Web-{F204301F-0314-4298-85BC-8977C7EC2888}" dt="2020-06-19T00:18:09.486" v="31" actId="1076"/>
          <ac:picMkLst>
            <pc:docMk/>
            <pc:sldMk cId="2915090061" sldId="341"/>
            <ac:picMk id="6" creationId="{C353CFA9-A7C9-48F5-AABA-28DB35AE352C}"/>
          </ac:picMkLst>
        </pc:picChg>
        <pc:picChg chg="add mod">
          <ac:chgData name="Yashraj Swarnkar" userId="S::swarnkar.y@northeastern.edu::81fb8cae-2d8f-43ad-81ac-2fc57dacf088" providerId="AD" clId="Web-{F204301F-0314-4298-85BC-8977C7EC2888}" dt="2020-06-19T00:18:43.816" v="36" actId="14100"/>
          <ac:picMkLst>
            <pc:docMk/>
            <pc:sldMk cId="2915090061" sldId="341"/>
            <ac:picMk id="7" creationId="{88D9A25E-9193-46A9-BA56-909269BDED71}"/>
          </ac:picMkLst>
        </pc:picChg>
        <pc:picChg chg="add mod">
          <ac:chgData name="Yashraj Swarnkar" userId="S::swarnkar.y@northeastern.edu::81fb8cae-2d8f-43ad-81ac-2fc57dacf088" providerId="AD" clId="Web-{F204301F-0314-4298-85BC-8977C7EC2888}" dt="2020-06-19T00:19:02.207" v="39" actId="14100"/>
          <ac:picMkLst>
            <pc:docMk/>
            <pc:sldMk cId="2915090061" sldId="341"/>
            <ac:picMk id="8" creationId="{E6EA5672-6ABD-46BE-8A63-8FF6DA70FC43}"/>
          </ac:picMkLst>
        </pc:picChg>
        <pc:picChg chg="add mod">
          <ac:chgData name="Yashraj Swarnkar" userId="S::swarnkar.y@northeastern.edu::81fb8cae-2d8f-43ad-81ac-2fc57dacf088" providerId="AD" clId="Web-{F204301F-0314-4298-85BC-8977C7EC2888}" dt="2020-06-19T00:19:17.708" v="41" actId="1076"/>
          <ac:picMkLst>
            <pc:docMk/>
            <pc:sldMk cId="2915090061" sldId="341"/>
            <ac:picMk id="9" creationId="{151AEA2D-EE9B-4CEB-8436-C6D0C24BF1A9}"/>
          </ac:picMkLst>
        </pc:picChg>
        <pc:picChg chg="add mod">
          <ac:chgData name="Yashraj Swarnkar" userId="S::swarnkar.y@northeastern.edu::81fb8cae-2d8f-43ad-81ac-2fc57dacf088" providerId="AD" clId="Web-{F204301F-0314-4298-85BC-8977C7EC2888}" dt="2020-06-19T00:19:54.569" v="45" actId="14100"/>
          <ac:picMkLst>
            <pc:docMk/>
            <pc:sldMk cId="2915090061" sldId="341"/>
            <ac:picMk id="10" creationId="{3C817170-888A-488B-ABDA-46E76DC27B61}"/>
          </ac:picMkLst>
        </pc:picChg>
        <pc:picChg chg="add del mod">
          <ac:chgData name="Yashraj Swarnkar" userId="S::swarnkar.y@northeastern.edu::81fb8cae-2d8f-43ad-81ac-2fc57dacf088" providerId="AD" clId="Web-{F204301F-0314-4298-85BC-8977C7EC2888}" dt="2020-06-19T00:21:06.275" v="49"/>
          <ac:picMkLst>
            <pc:docMk/>
            <pc:sldMk cId="2915090061" sldId="341"/>
            <ac:picMk id="11" creationId="{4A982BF9-021F-4C10-89E2-245BD6435C7D}"/>
          </ac:picMkLst>
        </pc:picChg>
      </pc:sldChg>
      <pc:sldMasterChg chg="add del addSldLayout delSldLayout">
        <pc:chgData name="Yashraj Swarnkar" userId="S::swarnkar.y@northeastern.edu::81fb8cae-2d8f-43ad-81ac-2fc57dacf088" providerId="AD" clId="Web-{F204301F-0314-4298-85BC-8977C7EC2888}" dt="2020-06-18T23:46:19.502" v="3"/>
        <pc:sldMasterMkLst>
          <pc:docMk/>
          <pc:sldMasterMk cId="0" sldId="2147483659"/>
        </pc:sldMasterMkLst>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48"/>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49"/>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0"/>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1"/>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2"/>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3"/>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4"/>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5"/>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6"/>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7"/>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8"/>
          </pc:sldLayoutMkLst>
        </pc:sldLayoutChg>
      </pc:sldMasterChg>
      <pc:sldMasterChg chg="add del addSldLayout delSldLayout modSldLayout">
        <pc:chgData name="Yashraj Swarnkar" userId="S::swarnkar.y@northeastern.edu::81fb8cae-2d8f-43ad-81ac-2fc57dacf088" providerId="AD" clId="Web-{F204301F-0314-4298-85BC-8977C7EC2888}" dt="2020-06-18T23:46:19.502" v="3"/>
        <pc:sldMasterMkLst>
          <pc:docMk/>
          <pc:sldMasterMk cId="1105230124" sldId="2147483660"/>
        </pc:sldMasterMkLst>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924832807" sldId="2147483661"/>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572178697" sldId="2147483662"/>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750020480" sldId="2147483663"/>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2916471697" sldId="2147483664"/>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3702515615" sldId="2147483665"/>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4279247116" sldId="2147483666"/>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465599402" sldId="2147483667"/>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897400055" sldId="2147483668"/>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715464822" sldId="2147483669"/>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315723616" sldId="2147483670"/>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3262160108" sldId="2147483671"/>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2068173710" sldId="2147483672"/>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2497944442" sldId="2147483673"/>
          </pc:sldLayoutMkLst>
        </pc:sldLayoutChg>
      </pc:sldMasterChg>
    </pc:docChg>
  </pc:docChgLst>
  <pc:docChgLst>
    <pc:chgData name="Yashraj Swarnkar" userId="S::swarnkar.y@northeastern.edu::81fb8cae-2d8f-43ad-81ac-2fc57dacf088" providerId="AD" clId="Web-{3A39AE4A-85E2-4F3B-A4DA-01DB2CE76972}"/>
    <pc:docChg chg="addSld delSld modSld sldOrd">
      <pc:chgData name="Yashraj Swarnkar" userId="S::swarnkar.y@northeastern.edu::81fb8cae-2d8f-43ad-81ac-2fc57dacf088" providerId="AD" clId="Web-{3A39AE4A-85E2-4F3B-A4DA-01DB2CE76972}" dt="2020-06-19T00:26:32.505" v="5"/>
      <pc:docMkLst>
        <pc:docMk/>
      </pc:docMkLst>
      <pc:sldChg chg="ord">
        <pc:chgData name="Yashraj Swarnkar" userId="S::swarnkar.y@northeastern.edu::81fb8cae-2d8f-43ad-81ac-2fc57dacf088" providerId="AD" clId="Web-{3A39AE4A-85E2-4F3B-A4DA-01DB2CE76972}" dt="2020-06-19T00:24:30.861" v="0"/>
        <pc:sldMkLst>
          <pc:docMk/>
          <pc:sldMk cId="0" sldId="305"/>
        </pc:sldMkLst>
      </pc:sldChg>
      <pc:sldChg chg="new del">
        <pc:chgData name="Yashraj Swarnkar" userId="S::swarnkar.y@northeastern.edu::81fb8cae-2d8f-43ad-81ac-2fc57dacf088" providerId="AD" clId="Web-{3A39AE4A-85E2-4F3B-A4DA-01DB2CE76972}" dt="2020-06-19T00:25:29.706" v="3"/>
        <pc:sldMkLst>
          <pc:docMk/>
          <pc:sldMk cId="506550826" sldId="344"/>
        </pc:sldMkLst>
      </pc:sldChg>
      <pc:sldChg chg="addSp delSp add replId">
        <pc:chgData name="Yashraj Swarnkar" userId="S::swarnkar.y@northeastern.edu::81fb8cae-2d8f-43ad-81ac-2fc57dacf088" providerId="AD" clId="Web-{3A39AE4A-85E2-4F3B-A4DA-01DB2CE76972}" dt="2020-06-19T00:26:32.505" v="5"/>
        <pc:sldMkLst>
          <pc:docMk/>
          <pc:sldMk cId="3246149" sldId="345"/>
        </pc:sldMkLst>
        <pc:picChg chg="add del">
          <ac:chgData name="Yashraj Swarnkar" userId="S::swarnkar.y@northeastern.edu::81fb8cae-2d8f-43ad-81ac-2fc57dacf088" providerId="AD" clId="Web-{3A39AE4A-85E2-4F3B-A4DA-01DB2CE76972}" dt="2020-06-19T00:26:32.505" v="5"/>
          <ac:picMkLst>
            <pc:docMk/>
            <pc:sldMk cId="3246149" sldId="345"/>
            <ac:picMk id="4" creationId="{60FD643C-43AB-4CF8-943C-98DDCAC911EB}"/>
          </ac:picMkLst>
        </pc:picChg>
      </pc:sldChg>
    </pc:docChg>
  </pc:docChgLst>
  <pc:docChgLst>
    <pc:chgData name="Suprita Ganesh" userId="S::ganesh.su@northeastern.edu::afe27e68-e0ad-4813-ad4c-e24979583e5a" providerId="AD" clId="Web-{2222ABCF-DC5B-4119-85C5-681C8A6AFE24}"/>
    <pc:docChg chg="modSld sldOrd">
      <pc:chgData name="Suprita Ganesh" userId="S::ganesh.su@northeastern.edu::afe27e68-e0ad-4813-ad4c-e24979583e5a" providerId="AD" clId="Web-{2222ABCF-DC5B-4119-85C5-681C8A6AFE24}" dt="2020-06-19T23:08:26.647" v="190"/>
      <pc:docMkLst>
        <pc:docMk/>
      </pc:docMkLst>
      <pc:sldChg chg="modSp">
        <pc:chgData name="Suprita Ganesh" userId="S::ganesh.su@northeastern.edu::afe27e68-e0ad-4813-ad4c-e24979583e5a" providerId="AD" clId="Web-{2222ABCF-DC5B-4119-85C5-681C8A6AFE24}" dt="2020-06-19T22:02:33.522" v="20" actId="20577"/>
        <pc:sldMkLst>
          <pc:docMk/>
          <pc:sldMk cId="0" sldId="256"/>
        </pc:sldMkLst>
        <pc:spChg chg="mod">
          <ac:chgData name="Suprita Ganesh" userId="S::ganesh.su@northeastern.edu::afe27e68-e0ad-4813-ad4c-e24979583e5a" providerId="AD" clId="Web-{2222ABCF-DC5B-4119-85C5-681C8A6AFE24}" dt="2020-06-19T22:02:33.522" v="20" actId="20577"/>
          <ac:spMkLst>
            <pc:docMk/>
            <pc:sldMk cId="0" sldId="256"/>
            <ac:spMk id="7" creationId="{67C3311E-33A6-442D-852B-A0A88E16569A}"/>
          </ac:spMkLst>
        </pc:spChg>
      </pc:sldChg>
      <pc:sldChg chg="ord">
        <pc:chgData name="Suprita Ganesh" userId="S::ganesh.su@northeastern.edu::afe27e68-e0ad-4813-ad4c-e24979583e5a" providerId="AD" clId="Web-{2222ABCF-DC5B-4119-85C5-681C8A6AFE24}" dt="2020-06-19T22:43:24.123" v="174"/>
        <pc:sldMkLst>
          <pc:docMk/>
          <pc:sldMk cId="0" sldId="272"/>
        </pc:sldMkLst>
      </pc:sldChg>
      <pc:sldChg chg="ord">
        <pc:chgData name="Suprita Ganesh" userId="S::ganesh.su@northeastern.edu::afe27e68-e0ad-4813-ad4c-e24979583e5a" providerId="AD" clId="Web-{2222ABCF-DC5B-4119-85C5-681C8A6AFE24}" dt="2020-06-19T22:42:16.729" v="173"/>
        <pc:sldMkLst>
          <pc:docMk/>
          <pc:sldMk cId="0" sldId="273"/>
        </pc:sldMkLst>
      </pc:sldChg>
      <pc:sldChg chg="modSp">
        <pc:chgData name="Suprita Ganesh" userId="S::ganesh.su@northeastern.edu::afe27e68-e0ad-4813-ad4c-e24979583e5a" providerId="AD" clId="Web-{2222ABCF-DC5B-4119-85C5-681C8A6AFE24}" dt="2020-06-19T22:30:42.399" v="169" actId="20577"/>
        <pc:sldMkLst>
          <pc:docMk/>
          <pc:sldMk cId="0" sldId="275"/>
        </pc:sldMkLst>
        <pc:spChg chg="mod">
          <ac:chgData name="Suprita Ganesh" userId="S::ganesh.su@northeastern.edu::afe27e68-e0ad-4813-ad4c-e24979583e5a" providerId="AD" clId="Web-{2222ABCF-DC5B-4119-85C5-681C8A6AFE24}" dt="2020-06-19T22:30:42.399" v="169" actId="20577"/>
          <ac:spMkLst>
            <pc:docMk/>
            <pc:sldMk cId="0" sldId="275"/>
            <ac:spMk id="182" creationId="{00000000-0000-0000-0000-000000000000}"/>
          </ac:spMkLst>
        </pc:spChg>
      </pc:sldChg>
      <pc:sldChg chg="ord">
        <pc:chgData name="Suprita Ganesh" userId="S::ganesh.su@northeastern.edu::afe27e68-e0ad-4813-ad4c-e24979583e5a" providerId="AD" clId="Web-{2222ABCF-DC5B-4119-85C5-681C8A6AFE24}" dt="2020-06-19T22:41:10.351" v="171"/>
        <pc:sldMkLst>
          <pc:docMk/>
          <pc:sldMk cId="0" sldId="302"/>
        </pc:sldMkLst>
      </pc:sldChg>
      <pc:sldChg chg="modSp">
        <pc:chgData name="Suprita Ganesh" userId="S::ganesh.su@northeastern.edu::afe27e68-e0ad-4813-ad4c-e24979583e5a" providerId="AD" clId="Web-{2222ABCF-DC5B-4119-85C5-681C8A6AFE24}" dt="2020-06-19T23:08:26.647" v="190"/>
        <pc:sldMkLst>
          <pc:docMk/>
          <pc:sldMk cId="0" sldId="304"/>
        </pc:sldMkLst>
        <pc:graphicFrameChg chg="modGraphic">
          <ac:chgData name="Suprita Ganesh" userId="S::ganesh.su@northeastern.edu::afe27e68-e0ad-4813-ad4c-e24979583e5a" providerId="AD" clId="Web-{2222ABCF-DC5B-4119-85C5-681C8A6AFE24}" dt="2020-06-19T23:08:26.647" v="190"/>
          <ac:graphicFrameMkLst>
            <pc:docMk/>
            <pc:sldMk cId="0" sldId="304"/>
            <ac:graphicFrameMk id="4" creationId="{31B0D4DC-5484-45D4-BD21-8C9FF85E6FC5}"/>
          </ac:graphicFrameMkLst>
        </pc:graphicFrameChg>
      </pc:sldChg>
      <pc:sldChg chg="modSp">
        <pc:chgData name="Suprita Ganesh" userId="S::ganesh.su@northeastern.edu::afe27e68-e0ad-4813-ad4c-e24979583e5a" providerId="AD" clId="Web-{2222ABCF-DC5B-4119-85C5-681C8A6AFE24}" dt="2020-06-19T23:06:44.830" v="185" actId="14100"/>
        <pc:sldMkLst>
          <pc:docMk/>
          <pc:sldMk cId="0" sldId="305"/>
        </pc:sldMkLst>
        <pc:spChg chg="mod">
          <ac:chgData name="Suprita Ganesh" userId="S::ganesh.su@northeastern.edu::afe27e68-e0ad-4813-ad4c-e24979583e5a" providerId="AD" clId="Web-{2222ABCF-DC5B-4119-85C5-681C8A6AFE24}" dt="2020-06-19T23:06:44.830" v="185" actId="14100"/>
          <ac:spMkLst>
            <pc:docMk/>
            <pc:sldMk cId="0" sldId="305"/>
            <ac:spMk id="423" creationId="{00000000-0000-0000-0000-000000000000}"/>
          </ac:spMkLst>
        </pc:spChg>
        <pc:spChg chg="mod">
          <ac:chgData name="Suprita Ganesh" userId="S::ganesh.su@northeastern.edu::afe27e68-e0ad-4813-ad4c-e24979583e5a" providerId="AD" clId="Web-{2222ABCF-DC5B-4119-85C5-681C8A6AFE24}" dt="2020-06-19T23:06:13.829" v="176" actId="20577"/>
          <ac:spMkLst>
            <pc:docMk/>
            <pc:sldMk cId="0" sldId="305"/>
            <ac:spMk id="424" creationId="{00000000-0000-0000-0000-000000000000}"/>
          </ac:spMkLst>
        </pc:spChg>
      </pc:sldChg>
      <pc:sldChg chg="modSp">
        <pc:chgData name="Suprita Ganesh" userId="S::ganesh.su@northeastern.edu::afe27e68-e0ad-4813-ad4c-e24979583e5a" providerId="AD" clId="Web-{2222ABCF-DC5B-4119-85C5-681C8A6AFE24}" dt="2020-06-19T22:09:30.011" v="22" actId="1076"/>
        <pc:sldMkLst>
          <pc:docMk/>
          <pc:sldMk cId="4236653396" sldId="310"/>
        </pc:sldMkLst>
        <pc:picChg chg="mod">
          <ac:chgData name="Suprita Ganesh" userId="S::ganesh.su@northeastern.edu::afe27e68-e0ad-4813-ad4c-e24979583e5a" providerId="AD" clId="Web-{2222ABCF-DC5B-4119-85C5-681C8A6AFE24}" dt="2020-06-19T22:09:30.011" v="22" actId="1076"/>
          <ac:picMkLst>
            <pc:docMk/>
            <pc:sldMk cId="4236653396" sldId="310"/>
            <ac:picMk id="4" creationId="{EA8C09E1-912D-4827-ACC2-8161B5AC0897}"/>
          </ac:picMkLst>
        </pc:picChg>
      </pc:sldChg>
      <pc:sldChg chg="ord">
        <pc:chgData name="Suprita Ganesh" userId="S::ganesh.su@northeastern.edu::afe27e68-e0ad-4813-ad4c-e24979583e5a" providerId="AD" clId="Web-{2222ABCF-DC5B-4119-85C5-681C8A6AFE24}" dt="2020-06-19T22:42:10.979" v="172"/>
        <pc:sldMkLst>
          <pc:docMk/>
          <pc:sldMk cId="483504662" sldId="379"/>
        </pc:sldMkLst>
      </pc:sldChg>
    </pc:docChg>
  </pc:docChgLst>
  <pc:docChgLst>
    <pc:chgData name="Suprita Ganesh" userId="S::ganesh.su@northeastern.edu::afe27e68-e0ad-4813-ad4c-e24979583e5a" providerId="AD" clId="Web-{D68DF477-B256-4544-AD12-CDC043BF9C54}"/>
    <pc:docChg chg="addSld delSld modSld sldOrd">
      <pc:chgData name="Suprita Ganesh" userId="S::ganesh.su@northeastern.edu::afe27e68-e0ad-4813-ad4c-e24979583e5a" providerId="AD" clId="Web-{D68DF477-B256-4544-AD12-CDC043BF9C54}" dt="2020-06-20T19:22:59.194" v="49" actId="14100"/>
      <pc:docMkLst>
        <pc:docMk/>
      </pc:docMkLst>
      <pc:sldChg chg="ord">
        <pc:chgData name="Suprita Ganesh" userId="S::ganesh.su@northeastern.edu::afe27e68-e0ad-4813-ad4c-e24979583e5a" providerId="AD" clId="Web-{D68DF477-B256-4544-AD12-CDC043BF9C54}" dt="2020-06-20T18:55:37.437" v="6"/>
        <pc:sldMkLst>
          <pc:docMk/>
          <pc:sldMk cId="1531796871" sldId="314"/>
        </pc:sldMkLst>
      </pc:sldChg>
      <pc:sldChg chg="ord">
        <pc:chgData name="Suprita Ganesh" userId="S::ganesh.su@northeastern.edu::afe27e68-e0ad-4813-ad4c-e24979583e5a" providerId="AD" clId="Web-{D68DF477-B256-4544-AD12-CDC043BF9C54}" dt="2020-06-20T18:56:26.703" v="7"/>
        <pc:sldMkLst>
          <pc:docMk/>
          <pc:sldMk cId="4031005278" sldId="321"/>
        </pc:sldMkLst>
      </pc:sldChg>
      <pc:sldChg chg="ord">
        <pc:chgData name="Suprita Ganesh" userId="S::ganesh.su@northeastern.edu::afe27e68-e0ad-4813-ad4c-e24979583e5a" providerId="AD" clId="Web-{D68DF477-B256-4544-AD12-CDC043BF9C54}" dt="2020-06-20T18:56:28.281" v="8"/>
        <pc:sldMkLst>
          <pc:docMk/>
          <pc:sldMk cId="3557736555" sldId="323"/>
        </pc:sldMkLst>
      </pc:sldChg>
      <pc:sldChg chg="ord">
        <pc:chgData name="Suprita Ganesh" userId="S::ganesh.su@northeastern.edu::afe27e68-e0ad-4813-ad4c-e24979583e5a" providerId="AD" clId="Web-{D68DF477-B256-4544-AD12-CDC043BF9C54}" dt="2020-06-20T18:55:22.155" v="3"/>
        <pc:sldMkLst>
          <pc:docMk/>
          <pc:sldMk cId="145127502" sldId="328"/>
        </pc:sldMkLst>
      </pc:sldChg>
      <pc:sldChg chg="del">
        <pc:chgData name="Suprita Ganesh" userId="S::ganesh.su@northeastern.edu::afe27e68-e0ad-4813-ad4c-e24979583e5a" providerId="AD" clId="Web-{D68DF477-B256-4544-AD12-CDC043BF9C54}" dt="2020-06-20T18:58:22.375" v="19"/>
        <pc:sldMkLst>
          <pc:docMk/>
          <pc:sldMk cId="3043473028" sldId="336"/>
        </pc:sldMkLst>
      </pc:sldChg>
      <pc:sldChg chg="del">
        <pc:chgData name="Suprita Ganesh" userId="S::ganesh.su@northeastern.edu::afe27e68-e0ad-4813-ad4c-e24979583e5a" providerId="AD" clId="Web-{D68DF477-B256-4544-AD12-CDC043BF9C54}" dt="2020-06-20T18:58:22.360" v="18"/>
        <pc:sldMkLst>
          <pc:docMk/>
          <pc:sldMk cId="1707154181" sldId="338"/>
        </pc:sldMkLst>
      </pc:sldChg>
      <pc:sldChg chg="ord">
        <pc:chgData name="Suprita Ganesh" userId="S::ganesh.su@northeastern.edu::afe27e68-e0ad-4813-ad4c-e24979583e5a" providerId="AD" clId="Web-{D68DF477-B256-4544-AD12-CDC043BF9C54}" dt="2020-06-20T18:55:06.233" v="1"/>
        <pc:sldMkLst>
          <pc:docMk/>
          <pc:sldMk cId="2573996586" sldId="374"/>
        </pc:sldMkLst>
      </pc:sldChg>
      <pc:sldChg chg="ord">
        <pc:chgData name="Suprita Ganesh" userId="S::ganesh.su@northeastern.edu::afe27e68-e0ad-4813-ad4c-e24979583e5a" providerId="AD" clId="Web-{D68DF477-B256-4544-AD12-CDC043BF9C54}" dt="2020-06-20T18:54:58.249" v="0"/>
        <pc:sldMkLst>
          <pc:docMk/>
          <pc:sldMk cId="3266232016" sldId="382"/>
        </pc:sldMkLst>
      </pc:sldChg>
      <pc:sldChg chg="del">
        <pc:chgData name="Suprita Ganesh" userId="S::ganesh.su@northeastern.edu::afe27e68-e0ad-4813-ad4c-e24979583e5a" providerId="AD" clId="Web-{D68DF477-B256-4544-AD12-CDC043BF9C54}" dt="2020-06-20T18:58:22.375" v="20"/>
        <pc:sldMkLst>
          <pc:docMk/>
          <pc:sldMk cId="3065071499" sldId="383"/>
        </pc:sldMkLst>
      </pc:sldChg>
      <pc:sldChg chg="del">
        <pc:chgData name="Suprita Ganesh" userId="S::ganesh.su@northeastern.edu::afe27e68-e0ad-4813-ad4c-e24979583e5a" providerId="AD" clId="Web-{D68DF477-B256-4544-AD12-CDC043BF9C54}" dt="2020-06-20T18:58:22.360" v="15"/>
        <pc:sldMkLst>
          <pc:docMk/>
          <pc:sldMk cId="1749966686" sldId="387"/>
        </pc:sldMkLst>
      </pc:sldChg>
      <pc:sldChg chg="del">
        <pc:chgData name="Suprita Ganesh" userId="S::ganesh.su@northeastern.edu::afe27e68-e0ad-4813-ad4c-e24979583e5a" providerId="AD" clId="Web-{D68DF477-B256-4544-AD12-CDC043BF9C54}" dt="2020-06-20T18:58:22.360" v="16"/>
        <pc:sldMkLst>
          <pc:docMk/>
          <pc:sldMk cId="2976645384" sldId="388"/>
        </pc:sldMkLst>
      </pc:sldChg>
      <pc:sldChg chg="del">
        <pc:chgData name="Suprita Ganesh" userId="S::ganesh.su@northeastern.edu::afe27e68-e0ad-4813-ad4c-e24979583e5a" providerId="AD" clId="Web-{D68DF477-B256-4544-AD12-CDC043BF9C54}" dt="2020-06-20T18:58:22.360" v="17"/>
        <pc:sldMkLst>
          <pc:docMk/>
          <pc:sldMk cId="1233188759" sldId="389"/>
        </pc:sldMkLst>
      </pc:sldChg>
      <pc:sldChg chg="add del replId">
        <pc:chgData name="Suprita Ganesh" userId="S::ganesh.su@northeastern.edu::afe27e68-e0ad-4813-ad4c-e24979583e5a" providerId="AD" clId="Web-{D68DF477-B256-4544-AD12-CDC043BF9C54}" dt="2020-06-20T18:59:41.814" v="27"/>
        <pc:sldMkLst>
          <pc:docMk/>
          <pc:sldMk cId="702273339" sldId="390"/>
        </pc:sldMkLst>
      </pc:sldChg>
      <pc:sldChg chg="add del replId">
        <pc:chgData name="Suprita Ganesh" userId="S::ganesh.su@northeastern.edu::afe27e68-e0ad-4813-ad4c-e24979583e5a" providerId="AD" clId="Web-{D68DF477-B256-4544-AD12-CDC043BF9C54}" dt="2020-06-20T18:59:41.814" v="28"/>
        <pc:sldMkLst>
          <pc:docMk/>
          <pc:sldMk cId="2430235194" sldId="391"/>
        </pc:sldMkLst>
      </pc:sldChg>
      <pc:sldChg chg="add del replId">
        <pc:chgData name="Suprita Ganesh" userId="S::ganesh.su@northeastern.edu::afe27e68-e0ad-4813-ad4c-e24979583e5a" providerId="AD" clId="Web-{D68DF477-B256-4544-AD12-CDC043BF9C54}" dt="2020-06-20T18:59:41.814" v="29"/>
        <pc:sldMkLst>
          <pc:docMk/>
          <pc:sldMk cId="2353711267" sldId="392"/>
        </pc:sldMkLst>
      </pc:sldChg>
      <pc:sldChg chg="add del replId">
        <pc:chgData name="Suprita Ganesh" userId="S::ganesh.su@northeastern.edu::afe27e68-e0ad-4813-ad4c-e24979583e5a" providerId="AD" clId="Web-{D68DF477-B256-4544-AD12-CDC043BF9C54}" dt="2020-06-20T18:59:41.814" v="30"/>
        <pc:sldMkLst>
          <pc:docMk/>
          <pc:sldMk cId="1050075262" sldId="393"/>
        </pc:sldMkLst>
      </pc:sldChg>
      <pc:sldChg chg="add del replId">
        <pc:chgData name="Suprita Ganesh" userId="S::ganesh.su@northeastern.edu::afe27e68-e0ad-4813-ad4c-e24979583e5a" providerId="AD" clId="Web-{D68DF477-B256-4544-AD12-CDC043BF9C54}" dt="2020-06-20T18:59:41.814" v="31"/>
        <pc:sldMkLst>
          <pc:docMk/>
          <pc:sldMk cId="590075868" sldId="394"/>
        </pc:sldMkLst>
      </pc:sldChg>
      <pc:sldChg chg="add del replId">
        <pc:chgData name="Suprita Ganesh" userId="S::ganesh.su@northeastern.edu::afe27e68-e0ad-4813-ad4c-e24979583e5a" providerId="AD" clId="Web-{D68DF477-B256-4544-AD12-CDC043BF9C54}" dt="2020-06-20T18:59:41.814" v="32"/>
        <pc:sldMkLst>
          <pc:docMk/>
          <pc:sldMk cId="933500850" sldId="395"/>
        </pc:sldMkLst>
      </pc:sldChg>
      <pc:sldChg chg="add replId">
        <pc:chgData name="Suprita Ganesh" userId="S::ganesh.su@northeastern.edu::afe27e68-e0ad-4813-ad4c-e24979583e5a" providerId="AD" clId="Web-{D68DF477-B256-4544-AD12-CDC043BF9C54}" dt="2020-06-20T18:59:17.048" v="21"/>
        <pc:sldMkLst>
          <pc:docMk/>
          <pc:sldMk cId="22470223" sldId="396"/>
        </pc:sldMkLst>
      </pc:sldChg>
      <pc:sldChg chg="add replId">
        <pc:chgData name="Suprita Ganesh" userId="S::ganesh.su@northeastern.edu::afe27e68-e0ad-4813-ad4c-e24979583e5a" providerId="AD" clId="Web-{D68DF477-B256-4544-AD12-CDC043BF9C54}" dt="2020-06-20T18:59:17.313" v="22"/>
        <pc:sldMkLst>
          <pc:docMk/>
          <pc:sldMk cId="1182741827" sldId="397"/>
        </pc:sldMkLst>
      </pc:sldChg>
      <pc:sldChg chg="add replId">
        <pc:chgData name="Suprita Ganesh" userId="S::ganesh.su@northeastern.edu::afe27e68-e0ad-4813-ad4c-e24979583e5a" providerId="AD" clId="Web-{D68DF477-B256-4544-AD12-CDC043BF9C54}" dt="2020-06-20T18:59:17.391" v="23"/>
        <pc:sldMkLst>
          <pc:docMk/>
          <pc:sldMk cId="1087800720" sldId="398"/>
        </pc:sldMkLst>
      </pc:sldChg>
      <pc:sldChg chg="add replId">
        <pc:chgData name="Suprita Ganesh" userId="S::ganesh.su@northeastern.edu::afe27e68-e0ad-4813-ad4c-e24979583e5a" providerId="AD" clId="Web-{D68DF477-B256-4544-AD12-CDC043BF9C54}" dt="2020-06-20T18:59:17.438" v="24"/>
        <pc:sldMkLst>
          <pc:docMk/>
          <pc:sldMk cId="949627404" sldId="399"/>
        </pc:sldMkLst>
      </pc:sldChg>
      <pc:sldChg chg="add replId">
        <pc:chgData name="Suprita Ganesh" userId="S::ganesh.su@northeastern.edu::afe27e68-e0ad-4813-ad4c-e24979583e5a" providerId="AD" clId="Web-{D68DF477-B256-4544-AD12-CDC043BF9C54}" dt="2020-06-20T18:59:17.798" v="25"/>
        <pc:sldMkLst>
          <pc:docMk/>
          <pc:sldMk cId="3971648513" sldId="400"/>
        </pc:sldMkLst>
      </pc:sldChg>
      <pc:sldChg chg="addSp modSp add replId">
        <pc:chgData name="Suprita Ganesh" userId="S::ganesh.su@northeastern.edu::afe27e68-e0ad-4813-ad4c-e24979583e5a" providerId="AD" clId="Web-{D68DF477-B256-4544-AD12-CDC043BF9C54}" dt="2020-06-20T19:22:59.194" v="49" actId="14100"/>
        <pc:sldMkLst>
          <pc:docMk/>
          <pc:sldMk cId="1441947535" sldId="401"/>
        </pc:sldMkLst>
        <pc:spChg chg="mod">
          <ac:chgData name="Suprita Ganesh" userId="S::ganesh.su@northeastern.edu::afe27e68-e0ad-4813-ad4c-e24979583e5a" providerId="AD" clId="Web-{D68DF477-B256-4544-AD12-CDC043BF9C54}" dt="2020-06-20T19:22:34.350" v="44" actId="20577"/>
          <ac:spMkLst>
            <pc:docMk/>
            <pc:sldMk cId="1441947535" sldId="401"/>
            <ac:spMk id="4" creationId="{F196FB2A-88C6-4DAE-9285-6C54D9B24906}"/>
          </ac:spMkLst>
        </pc:spChg>
        <pc:picChg chg="add mod modCrop">
          <ac:chgData name="Suprita Ganesh" userId="S::ganesh.su@northeastern.edu::afe27e68-e0ad-4813-ad4c-e24979583e5a" providerId="AD" clId="Web-{D68DF477-B256-4544-AD12-CDC043BF9C54}" dt="2020-06-20T19:22:59.194" v="49" actId="14100"/>
          <ac:picMkLst>
            <pc:docMk/>
            <pc:sldMk cId="1441947535" sldId="401"/>
            <ac:picMk id="2" creationId="{59813562-246F-4175-8964-7DDA15CA06CF}"/>
          </ac:picMkLst>
        </pc:picChg>
      </pc:sldChg>
    </pc:docChg>
  </pc:docChgLst>
  <pc:docChgLst>
    <pc:chgData name="Rushi Prashant Chaudhari" userId="22d72e40-34bb-4721-9527-c9296e88684d" providerId="ADAL" clId="{A9AF770B-5DB9-4E26-9107-720FA75A5997}"/>
    <pc:docChg chg="undo custSel addSld modSld">
      <pc:chgData name="Rushi Prashant Chaudhari" userId="22d72e40-34bb-4721-9527-c9296e88684d" providerId="ADAL" clId="{A9AF770B-5DB9-4E26-9107-720FA75A5997}" dt="2020-06-19T22:45:05.685" v="582" actId="1036"/>
      <pc:docMkLst>
        <pc:docMk/>
      </pc:docMkLst>
      <pc:sldChg chg="addSp delSp modSp">
        <pc:chgData name="Rushi Prashant Chaudhari" userId="22d72e40-34bb-4721-9527-c9296e88684d" providerId="ADAL" clId="{A9AF770B-5DB9-4E26-9107-720FA75A5997}" dt="2020-06-19T01:39:54.826" v="573" actId="1076"/>
        <pc:sldMkLst>
          <pc:docMk/>
          <pc:sldMk cId="0" sldId="304"/>
        </pc:sldMkLst>
        <pc:spChg chg="mod">
          <ac:chgData name="Rushi Prashant Chaudhari" userId="22d72e40-34bb-4721-9527-c9296e88684d" providerId="ADAL" clId="{A9AF770B-5DB9-4E26-9107-720FA75A5997}" dt="2020-06-19T01:39:54.826" v="573" actId="1076"/>
          <ac:spMkLst>
            <pc:docMk/>
            <pc:sldMk cId="0" sldId="304"/>
            <ac:spMk id="417" creationId="{00000000-0000-0000-0000-000000000000}"/>
          </ac:spMkLst>
        </pc:spChg>
        <pc:graphicFrameChg chg="add del mod">
          <ac:chgData name="Rushi Prashant Chaudhari" userId="22d72e40-34bb-4721-9527-c9296e88684d" providerId="ADAL" clId="{A9AF770B-5DB9-4E26-9107-720FA75A5997}" dt="2020-06-19T01:02:44.674" v="30" actId="478"/>
          <ac:graphicFrameMkLst>
            <pc:docMk/>
            <pc:sldMk cId="0" sldId="304"/>
            <ac:graphicFrameMk id="2" creationId="{EB05FD39-3CE8-48BA-9791-54292EBD790A}"/>
          </ac:graphicFrameMkLst>
        </pc:graphicFrameChg>
        <pc:graphicFrameChg chg="add mod modGraphic">
          <ac:chgData name="Rushi Prashant Chaudhari" userId="22d72e40-34bb-4721-9527-c9296e88684d" providerId="ADAL" clId="{A9AF770B-5DB9-4E26-9107-720FA75A5997}" dt="2020-06-19T01:39:46.366" v="572"/>
          <ac:graphicFrameMkLst>
            <pc:docMk/>
            <pc:sldMk cId="0" sldId="304"/>
            <ac:graphicFrameMk id="4" creationId="{31B0D4DC-5484-45D4-BD21-8C9FF85E6FC5}"/>
          </ac:graphicFrameMkLst>
        </pc:graphicFrameChg>
        <pc:graphicFrameChg chg="del mod modGraphic">
          <ac:chgData name="Rushi Prashant Chaudhari" userId="22d72e40-34bb-4721-9527-c9296e88684d" providerId="ADAL" clId="{A9AF770B-5DB9-4E26-9107-720FA75A5997}" dt="2020-06-19T01:00:20.222" v="26" actId="478"/>
          <ac:graphicFrameMkLst>
            <pc:docMk/>
            <pc:sldMk cId="0" sldId="304"/>
            <ac:graphicFrameMk id="418" creationId="{00000000-0000-0000-0000-000000000000}"/>
          </ac:graphicFrameMkLst>
        </pc:graphicFrameChg>
      </pc:sldChg>
      <pc:sldChg chg="addSp delSp modSp">
        <pc:chgData name="Rushi Prashant Chaudhari" userId="22d72e40-34bb-4721-9527-c9296e88684d" providerId="ADAL" clId="{A9AF770B-5DB9-4E26-9107-720FA75A5997}" dt="2020-06-19T01:40:28.148" v="575" actId="1076"/>
        <pc:sldMkLst>
          <pc:docMk/>
          <pc:sldMk cId="1286400460" sldId="311"/>
        </pc:sldMkLst>
        <pc:picChg chg="del">
          <ac:chgData name="Rushi Prashant Chaudhari" userId="22d72e40-34bb-4721-9527-c9296e88684d" providerId="ADAL" clId="{A9AF770B-5DB9-4E26-9107-720FA75A5997}" dt="2020-06-19T00:56:35.233" v="9" actId="478"/>
          <ac:picMkLst>
            <pc:docMk/>
            <pc:sldMk cId="1286400460" sldId="311"/>
            <ac:picMk id="2" creationId="{34F081F6-F535-478A-B0D4-43B1C3A00940}"/>
          </ac:picMkLst>
        </pc:picChg>
        <pc:picChg chg="add mod">
          <ac:chgData name="Rushi Prashant Chaudhari" userId="22d72e40-34bb-4721-9527-c9296e88684d" providerId="ADAL" clId="{A9AF770B-5DB9-4E26-9107-720FA75A5997}" dt="2020-06-19T01:40:28.148" v="575" actId="1076"/>
          <ac:picMkLst>
            <pc:docMk/>
            <pc:sldMk cId="1286400460" sldId="311"/>
            <ac:picMk id="5" creationId="{EEE5B666-1C49-41F3-9E11-8677EC1A1713}"/>
          </ac:picMkLst>
        </pc:picChg>
      </pc:sldChg>
      <pc:sldChg chg="addSp delSp modSp add">
        <pc:chgData name="Rushi Prashant Chaudhari" userId="22d72e40-34bb-4721-9527-c9296e88684d" providerId="ADAL" clId="{A9AF770B-5DB9-4E26-9107-720FA75A5997}" dt="2020-06-19T01:28:15.037" v="480" actId="1076"/>
        <pc:sldMkLst>
          <pc:docMk/>
          <pc:sldMk cId="3820275232" sldId="369"/>
        </pc:sldMkLst>
        <pc:spChg chg="del mod">
          <ac:chgData name="Rushi Prashant Chaudhari" userId="22d72e40-34bb-4721-9527-c9296e88684d" providerId="ADAL" clId="{A9AF770B-5DB9-4E26-9107-720FA75A5997}" dt="2020-06-19T01:28:00.994" v="476" actId="478"/>
          <ac:spMkLst>
            <pc:docMk/>
            <pc:sldMk cId="3820275232" sldId="369"/>
            <ac:spMk id="2" creationId="{546C975F-DF53-4BBD-B8C9-21375855A736}"/>
          </ac:spMkLst>
        </pc:spChg>
        <pc:spChg chg="del">
          <ac:chgData name="Rushi Prashant Chaudhari" userId="22d72e40-34bb-4721-9527-c9296e88684d" providerId="ADAL" clId="{A9AF770B-5DB9-4E26-9107-720FA75A5997}" dt="2020-06-19T01:27:55.128" v="465" actId="478"/>
          <ac:spMkLst>
            <pc:docMk/>
            <pc:sldMk cId="3820275232" sldId="369"/>
            <ac:spMk id="3" creationId="{9F75C59B-C35A-4D59-AC6D-D557D77A1083}"/>
          </ac:spMkLst>
        </pc:spChg>
        <pc:picChg chg="add mod">
          <ac:chgData name="Rushi Prashant Chaudhari" userId="22d72e40-34bb-4721-9527-c9296e88684d" providerId="ADAL" clId="{A9AF770B-5DB9-4E26-9107-720FA75A5997}" dt="2020-06-19T01:28:15.037" v="480" actId="1076"/>
          <ac:picMkLst>
            <pc:docMk/>
            <pc:sldMk cId="3820275232" sldId="369"/>
            <ac:picMk id="5" creationId="{34142BA0-7CBF-445F-B040-ADA235A378E4}"/>
          </ac:picMkLst>
        </pc:picChg>
      </pc:sldChg>
      <pc:sldChg chg="addSp delSp modSp add">
        <pc:chgData name="Rushi Prashant Chaudhari" userId="22d72e40-34bb-4721-9527-c9296e88684d" providerId="ADAL" clId="{A9AF770B-5DB9-4E26-9107-720FA75A5997}" dt="2020-06-19T01:29:35.906" v="485" actId="962"/>
        <pc:sldMkLst>
          <pc:docMk/>
          <pc:sldMk cId="984966142" sldId="370"/>
        </pc:sldMkLst>
        <pc:picChg chg="add mod">
          <ac:chgData name="Rushi Prashant Chaudhari" userId="22d72e40-34bb-4721-9527-c9296e88684d" providerId="ADAL" clId="{A9AF770B-5DB9-4E26-9107-720FA75A5997}" dt="2020-06-19T01:29:35.906" v="485" actId="962"/>
          <ac:picMkLst>
            <pc:docMk/>
            <pc:sldMk cId="984966142" sldId="370"/>
            <ac:picMk id="3" creationId="{175C133C-B6BA-46C5-887D-00E90FEB9BFA}"/>
          </ac:picMkLst>
        </pc:picChg>
        <pc:picChg chg="del">
          <ac:chgData name="Rushi Prashant Chaudhari" userId="22d72e40-34bb-4721-9527-c9296e88684d" providerId="ADAL" clId="{A9AF770B-5DB9-4E26-9107-720FA75A5997}" dt="2020-06-19T01:29:23.540" v="482" actId="478"/>
          <ac:picMkLst>
            <pc:docMk/>
            <pc:sldMk cId="984966142" sldId="370"/>
            <ac:picMk id="5" creationId="{34142BA0-7CBF-445F-B040-ADA235A378E4}"/>
          </ac:picMkLst>
        </pc:picChg>
      </pc:sldChg>
      <pc:sldChg chg="addSp delSp modSp add">
        <pc:chgData name="Rushi Prashant Chaudhari" userId="22d72e40-34bb-4721-9527-c9296e88684d" providerId="ADAL" clId="{A9AF770B-5DB9-4E26-9107-720FA75A5997}" dt="2020-06-19T22:45:05.685" v="582" actId="1036"/>
        <pc:sldMkLst>
          <pc:docMk/>
          <pc:sldMk cId="561931522" sldId="385"/>
        </pc:sldMkLst>
        <pc:spChg chg="del">
          <ac:chgData name="Rushi Prashant Chaudhari" userId="22d72e40-34bb-4721-9527-c9296e88684d" providerId="ADAL" clId="{A9AF770B-5DB9-4E26-9107-720FA75A5997}" dt="2020-06-19T22:44:47.944" v="577" actId="478"/>
          <ac:spMkLst>
            <pc:docMk/>
            <pc:sldMk cId="561931522" sldId="385"/>
            <ac:spMk id="2" creationId="{C32379D3-BFB5-4572-B52F-286C90A45560}"/>
          </ac:spMkLst>
        </pc:spChg>
        <pc:spChg chg="del">
          <ac:chgData name="Rushi Prashant Chaudhari" userId="22d72e40-34bb-4721-9527-c9296e88684d" providerId="ADAL" clId="{A9AF770B-5DB9-4E26-9107-720FA75A5997}" dt="2020-06-19T22:44:48.668" v="578" actId="478"/>
          <ac:spMkLst>
            <pc:docMk/>
            <pc:sldMk cId="561931522" sldId="385"/>
            <ac:spMk id="3" creationId="{DFA8164E-8D72-49AD-B362-6DF84966E76F}"/>
          </ac:spMkLst>
        </pc:spChg>
        <pc:picChg chg="add mod">
          <ac:chgData name="Rushi Prashant Chaudhari" userId="22d72e40-34bb-4721-9527-c9296e88684d" providerId="ADAL" clId="{A9AF770B-5DB9-4E26-9107-720FA75A5997}" dt="2020-06-19T22:45:05.685" v="582" actId="1036"/>
          <ac:picMkLst>
            <pc:docMk/>
            <pc:sldMk cId="561931522" sldId="385"/>
            <ac:picMk id="5" creationId="{C8D50837-7D93-446C-9A87-732CAFB12BB1}"/>
          </ac:picMkLst>
        </pc:picChg>
      </pc:sldChg>
    </pc:docChg>
  </pc:docChgLst>
  <pc:docChgLst>
    <pc:chgData name="Parag Bhingarkar" userId="S::bhingarkar.p@northeastern.edu::6b4b6c71-8206-4ae0-810d-08c959825a41" providerId="AD" clId="Web-{4464C8D2-3005-4A77-B84C-ACD71262D4E9}"/>
    <pc:docChg chg="modSld">
      <pc:chgData name="Parag Bhingarkar" userId="S::bhingarkar.p@northeastern.edu::6b4b6c71-8206-4ae0-810d-08c959825a41" providerId="AD" clId="Web-{4464C8D2-3005-4A77-B84C-ACD71262D4E9}" dt="2020-06-18T23:58:32.332" v="100"/>
      <pc:docMkLst>
        <pc:docMk/>
      </pc:docMkLst>
      <pc:sldChg chg="modSp">
        <pc:chgData name="Parag Bhingarkar" userId="S::bhingarkar.p@northeastern.edu::6b4b6c71-8206-4ae0-810d-08c959825a41" providerId="AD" clId="Web-{4464C8D2-3005-4A77-B84C-ACD71262D4E9}" dt="2020-06-18T23:41:28.362" v="21" actId="1076"/>
        <pc:sldMkLst>
          <pc:docMk/>
          <pc:sldMk cId="0" sldId="276"/>
        </pc:sldMkLst>
        <pc:picChg chg="mod">
          <ac:chgData name="Parag Bhingarkar" userId="S::bhingarkar.p@northeastern.edu::6b4b6c71-8206-4ae0-810d-08c959825a41" providerId="AD" clId="Web-{4464C8D2-3005-4A77-B84C-ACD71262D4E9}" dt="2020-06-18T23:41:28.362" v="21" actId="1076"/>
          <ac:picMkLst>
            <pc:docMk/>
            <pc:sldMk cId="0" sldId="276"/>
            <ac:picMk id="2" creationId="{0D57A46C-E321-4202-BCC3-E9FDB622BAE5}"/>
          </ac:picMkLst>
        </pc:picChg>
        <pc:picChg chg="mod">
          <ac:chgData name="Parag Bhingarkar" userId="S::bhingarkar.p@northeastern.edu::6b4b6c71-8206-4ae0-810d-08c959825a41" providerId="AD" clId="Web-{4464C8D2-3005-4A77-B84C-ACD71262D4E9}" dt="2020-06-18T23:40:55.128" v="14" actId="1076"/>
          <ac:picMkLst>
            <pc:docMk/>
            <pc:sldMk cId="0" sldId="276"/>
            <ac:picMk id="190" creationId="{00000000-0000-0000-0000-000000000000}"/>
          </ac:picMkLst>
        </pc:picChg>
        <pc:picChg chg="mod">
          <ac:chgData name="Parag Bhingarkar" userId="S::bhingarkar.p@northeastern.edu::6b4b6c71-8206-4ae0-810d-08c959825a41" providerId="AD" clId="Web-{4464C8D2-3005-4A77-B84C-ACD71262D4E9}" dt="2020-06-18T23:40:42.690" v="9" actId="1076"/>
          <ac:picMkLst>
            <pc:docMk/>
            <pc:sldMk cId="0" sldId="276"/>
            <ac:picMk id="191" creationId="{00000000-0000-0000-0000-000000000000}"/>
          </ac:picMkLst>
        </pc:picChg>
      </pc:sldChg>
      <pc:sldChg chg="delSp">
        <pc:chgData name="Parag Bhingarkar" userId="S::bhingarkar.p@northeastern.edu::6b4b6c71-8206-4ae0-810d-08c959825a41" providerId="AD" clId="Web-{4464C8D2-3005-4A77-B84C-ACD71262D4E9}" dt="2020-06-18T23:51:43.894" v="22"/>
        <pc:sldMkLst>
          <pc:docMk/>
          <pc:sldMk cId="145127502" sldId="328"/>
        </pc:sldMkLst>
        <pc:picChg chg="del">
          <ac:chgData name="Parag Bhingarkar" userId="S::bhingarkar.p@northeastern.edu::6b4b6c71-8206-4ae0-810d-08c959825a41" providerId="AD" clId="Web-{4464C8D2-3005-4A77-B84C-ACD71262D4E9}" dt="2020-06-18T23:51:43.894" v="22"/>
          <ac:picMkLst>
            <pc:docMk/>
            <pc:sldMk cId="145127502" sldId="328"/>
            <ac:picMk id="9" creationId="{14F2205A-D680-45CD-86E1-F723BDA46858}"/>
          </ac:picMkLst>
        </pc:picChg>
      </pc:sldChg>
      <pc:sldChg chg="addSp modSp">
        <pc:chgData name="Parag Bhingarkar" userId="S::bhingarkar.p@northeastern.edu::6b4b6c71-8206-4ae0-810d-08c959825a41" providerId="AD" clId="Web-{4464C8D2-3005-4A77-B84C-ACD71262D4E9}" dt="2020-06-18T23:55:47.113" v="40" actId="1076"/>
        <pc:sldMkLst>
          <pc:docMk/>
          <pc:sldMk cId="931544401" sldId="330"/>
        </pc:sldMkLst>
        <pc:spChg chg="add mod">
          <ac:chgData name="Parag Bhingarkar" userId="S::bhingarkar.p@northeastern.edu::6b4b6c71-8206-4ae0-810d-08c959825a41" providerId="AD" clId="Web-{4464C8D2-3005-4A77-B84C-ACD71262D4E9}" dt="2020-06-18T23:55:26.878" v="35" actId="20577"/>
          <ac:spMkLst>
            <pc:docMk/>
            <pc:sldMk cId="931544401" sldId="330"/>
            <ac:spMk id="4" creationId="{5A94E761-5614-41A5-91D0-8B09DD3C88B9}"/>
          </ac:spMkLst>
        </pc:spChg>
        <pc:picChg chg="mod modCrop">
          <ac:chgData name="Parag Bhingarkar" userId="S::bhingarkar.p@northeastern.edu::6b4b6c71-8206-4ae0-810d-08c959825a41" providerId="AD" clId="Web-{4464C8D2-3005-4A77-B84C-ACD71262D4E9}" dt="2020-06-18T23:55:47.113" v="40" actId="1076"/>
          <ac:picMkLst>
            <pc:docMk/>
            <pc:sldMk cId="931544401" sldId="330"/>
            <ac:picMk id="2" creationId="{30844DA1-22A2-421F-821B-AD850BFA30E4}"/>
          </ac:picMkLst>
        </pc:picChg>
      </pc:sldChg>
      <pc:sldChg chg="delSp">
        <pc:chgData name="Parag Bhingarkar" userId="S::bhingarkar.p@northeastern.edu::6b4b6c71-8206-4ae0-810d-08c959825a41" providerId="AD" clId="Web-{4464C8D2-3005-4A77-B84C-ACD71262D4E9}" dt="2020-06-18T23:54:58.956" v="23"/>
        <pc:sldMkLst>
          <pc:docMk/>
          <pc:sldMk cId="2634053510" sldId="332"/>
        </pc:sldMkLst>
        <pc:spChg chg="del">
          <ac:chgData name="Parag Bhingarkar" userId="S::bhingarkar.p@northeastern.edu::6b4b6c71-8206-4ae0-810d-08c959825a41" providerId="AD" clId="Web-{4464C8D2-3005-4A77-B84C-ACD71262D4E9}" dt="2020-06-18T23:54:58.956" v="23"/>
          <ac:spMkLst>
            <pc:docMk/>
            <pc:sldMk cId="2634053510" sldId="332"/>
            <ac:spMk id="7" creationId="{6B16B227-F427-4C36-BBBC-B82EE74D5C0B}"/>
          </ac:spMkLst>
        </pc:spChg>
      </pc:sldChg>
      <pc:sldChg chg="addSp modSp mod modClrScheme chgLayout">
        <pc:chgData name="Parag Bhingarkar" userId="S::bhingarkar.p@northeastern.edu::6b4b6c71-8206-4ae0-810d-08c959825a41" providerId="AD" clId="Web-{4464C8D2-3005-4A77-B84C-ACD71262D4E9}" dt="2020-06-18T23:56:03.550" v="41"/>
        <pc:sldMkLst>
          <pc:docMk/>
          <pc:sldMk cId="1459296790" sldId="335"/>
        </pc:sldMkLst>
        <pc:spChg chg="mod">
          <ac:chgData name="Parag Bhingarkar" userId="S::bhingarkar.p@northeastern.edu::6b4b6c71-8206-4ae0-810d-08c959825a41" providerId="AD" clId="Web-{4464C8D2-3005-4A77-B84C-ACD71262D4E9}" dt="2020-06-18T23:56:03.550" v="41"/>
          <ac:spMkLst>
            <pc:docMk/>
            <pc:sldMk cId="1459296790" sldId="335"/>
            <ac:spMk id="3" creationId="{4F97ABD9-176A-4E4D-B8DA-6BB9FDF3BE12}"/>
          </ac:spMkLst>
        </pc:spChg>
        <pc:spChg chg="mod">
          <ac:chgData name="Parag Bhingarkar" userId="S::bhingarkar.p@northeastern.edu::6b4b6c71-8206-4ae0-810d-08c959825a41" providerId="AD" clId="Web-{4464C8D2-3005-4A77-B84C-ACD71262D4E9}" dt="2020-06-18T23:56:03.550" v="41"/>
          <ac:spMkLst>
            <pc:docMk/>
            <pc:sldMk cId="1459296790" sldId="335"/>
            <ac:spMk id="4" creationId="{26516C8B-976A-401F-B9D1-1FDC6B69E894}"/>
          </ac:spMkLst>
        </pc:spChg>
        <pc:spChg chg="add mod">
          <ac:chgData name="Parag Bhingarkar" userId="S::bhingarkar.p@northeastern.edu::6b4b6c71-8206-4ae0-810d-08c959825a41" providerId="AD" clId="Web-{4464C8D2-3005-4A77-B84C-ACD71262D4E9}" dt="2020-06-18T23:56:03.550" v="41"/>
          <ac:spMkLst>
            <pc:docMk/>
            <pc:sldMk cId="1459296790" sldId="335"/>
            <ac:spMk id="9" creationId="{E486E1A8-6527-4371-8BA5-9CD38E9CE6FA}"/>
          </ac:spMkLst>
        </pc:spChg>
      </pc:sldChg>
      <pc:sldChg chg="addSp modSp addCm delCm">
        <pc:chgData name="Parag Bhingarkar" userId="S::bhingarkar.p@northeastern.edu::6b4b6c71-8206-4ae0-810d-08c959825a41" providerId="AD" clId="Web-{4464C8D2-3005-4A77-B84C-ACD71262D4E9}" dt="2020-06-18T23:58:32.332" v="100"/>
        <pc:sldMkLst>
          <pc:docMk/>
          <pc:sldMk cId="3043473028" sldId="336"/>
        </pc:sldMkLst>
        <pc:spChg chg="add mod">
          <ac:chgData name="Parag Bhingarkar" userId="S::bhingarkar.p@northeastern.edu::6b4b6c71-8206-4ae0-810d-08c959825a41" providerId="AD" clId="Web-{4464C8D2-3005-4A77-B84C-ACD71262D4E9}" dt="2020-06-18T23:58:11.363" v="94" actId="20577"/>
          <ac:spMkLst>
            <pc:docMk/>
            <pc:sldMk cId="3043473028" sldId="336"/>
            <ac:spMk id="4" creationId="{089BFFBA-E85F-46C0-9898-D0FF9D50D31B}"/>
          </ac:spMkLst>
        </pc:spChg>
        <pc:picChg chg="mod modCrop">
          <ac:chgData name="Parag Bhingarkar" userId="S::bhingarkar.p@northeastern.edu::6b4b6c71-8206-4ae0-810d-08c959825a41" providerId="AD" clId="Web-{4464C8D2-3005-4A77-B84C-ACD71262D4E9}" dt="2020-06-18T23:58:23.519" v="99" actId="1076"/>
          <ac:picMkLst>
            <pc:docMk/>
            <pc:sldMk cId="3043473028" sldId="336"/>
            <ac:picMk id="2" creationId="{D990C5C3-2DF2-480B-83CE-B7BC122E1A97}"/>
          </ac:picMkLst>
        </pc:picChg>
      </pc:sldChg>
    </pc:docChg>
  </pc:docChgLst>
  <pc:docChgLst>
    <pc:chgData name="Yashraj Swarnkar" userId="S::swarnkar.y@northeastern.edu::81fb8cae-2d8f-43ad-81ac-2fc57dacf088" providerId="AD" clId="Web-{F45F2CCA-48ED-4B0C-85BE-ADD5F27680DB}"/>
    <pc:docChg chg="addSld delSld modSld sldOrd">
      <pc:chgData name="Yashraj Swarnkar" userId="S::swarnkar.y@northeastern.edu::81fb8cae-2d8f-43ad-81ac-2fc57dacf088" providerId="AD" clId="Web-{F45F2CCA-48ED-4B0C-85BE-ADD5F27680DB}" dt="2020-06-18T21:58:27.777" v="551"/>
      <pc:docMkLst>
        <pc:docMk/>
      </pc:docMkLst>
      <pc:sldChg chg="modSp">
        <pc:chgData name="Yashraj Swarnkar" userId="S::swarnkar.y@northeastern.edu::81fb8cae-2d8f-43ad-81ac-2fc57dacf088" providerId="AD" clId="Web-{F45F2CCA-48ED-4B0C-85BE-ADD5F27680DB}" dt="2020-06-18T21:34:15.787" v="426"/>
        <pc:sldMkLst>
          <pc:docMk/>
          <pc:sldMk cId="0" sldId="282"/>
        </pc:sldMkLst>
        <pc:graphicFrameChg chg="mod modGraphic">
          <ac:chgData name="Yashraj Swarnkar" userId="S::swarnkar.y@northeastern.edu::81fb8cae-2d8f-43ad-81ac-2fc57dacf088" providerId="AD" clId="Web-{F45F2CCA-48ED-4B0C-85BE-ADD5F27680DB}" dt="2020-06-18T21:34:15.787" v="426"/>
          <ac:graphicFrameMkLst>
            <pc:docMk/>
            <pc:sldMk cId="0" sldId="282"/>
            <ac:graphicFrameMk id="230" creationId="{00000000-0000-0000-0000-000000000000}"/>
          </ac:graphicFrameMkLst>
        </pc:graphicFrameChg>
      </pc:sldChg>
      <pc:sldChg chg="addSp modSp">
        <pc:chgData name="Yashraj Swarnkar" userId="S::swarnkar.y@northeastern.edu::81fb8cae-2d8f-43ad-81ac-2fc57dacf088" providerId="AD" clId="Web-{F45F2CCA-48ED-4B0C-85BE-ADD5F27680DB}" dt="2020-06-18T21:44:40.936" v="451" actId="1076"/>
        <pc:sldMkLst>
          <pc:docMk/>
          <pc:sldMk cId="0" sldId="294"/>
        </pc:sldMkLst>
        <pc:spChg chg="mod">
          <ac:chgData name="Yashraj Swarnkar" userId="S::swarnkar.y@northeastern.edu::81fb8cae-2d8f-43ad-81ac-2fc57dacf088" providerId="AD" clId="Web-{F45F2CCA-48ED-4B0C-85BE-ADD5F27680DB}" dt="2020-06-18T21:44:03.108" v="447" actId="20577"/>
          <ac:spMkLst>
            <pc:docMk/>
            <pc:sldMk cId="0" sldId="294"/>
            <ac:spMk id="313" creationId="{00000000-0000-0000-0000-000000000000}"/>
          </ac:spMkLst>
        </pc:spChg>
        <pc:picChg chg="add mod">
          <ac:chgData name="Yashraj Swarnkar" userId="S::swarnkar.y@northeastern.edu::81fb8cae-2d8f-43ad-81ac-2fc57dacf088" providerId="AD" clId="Web-{F45F2CCA-48ED-4B0C-85BE-ADD5F27680DB}" dt="2020-06-18T21:44:31.670" v="449" actId="1076"/>
          <ac:picMkLst>
            <pc:docMk/>
            <pc:sldMk cId="0" sldId="294"/>
            <ac:picMk id="2" creationId="{92225AEB-C2C5-431B-BA6B-F31E1DF07FBB}"/>
          </ac:picMkLst>
        </pc:picChg>
        <pc:picChg chg="add mod">
          <ac:chgData name="Yashraj Swarnkar" userId="S::swarnkar.y@northeastern.edu::81fb8cae-2d8f-43ad-81ac-2fc57dacf088" providerId="AD" clId="Web-{F45F2CCA-48ED-4B0C-85BE-ADD5F27680DB}" dt="2020-06-18T21:44:40.936" v="451" actId="1076"/>
          <ac:picMkLst>
            <pc:docMk/>
            <pc:sldMk cId="0" sldId="294"/>
            <ac:picMk id="3" creationId="{ED0C30DF-A798-4AC6-A239-98742C13C282}"/>
          </ac:picMkLst>
        </pc:picChg>
      </pc:sldChg>
      <pc:sldChg chg="ord">
        <pc:chgData name="Yashraj Swarnkar" userId="S::swarnkar.y@northeastern.edu::81fb8cae-2d8f-43ad-81ac-2fc57dacf088" providerId="AD" clId="Web-{F45F2CCA-48ED-4B0C-85BE-ADD5F27680DB}" dt="2020-06-18T21:34:34.412" v="427"/>
        <pc:sldMkLst>
          <pc:docMk/>
          <pc:sldMk cId="2031096477" sldId="315"/>
        </pc:sldMkLst>
      </pc:sldChg>
      <pc:sldChg chg="ord">
        <pc:chgData name="Yashraj Swarnkar" userId="S::swarnkar.y@northeastern.edu::81fb8cae-2d8f-43ad-81ac-2fc57dacf088" providerId="AD" clId="Web-{F45F2CCA-48ED-4B0C-85BE-ADD5F27680DB}" dt="2020-06-18T21:34:34.412" v="428"/>
        <pc:sldMkLst>
          <pc:docMk/>
          <pc:sldMk cId="2738438277" sldId="316"/>
        </pc:sldMkLst>
      </pc:sldChg>
      <pc:sldChg chg="modSp">
        <pc:chgData name="Yashraj Swarnkar" userId="S::swarnkar.y@northeastern.edu::81fb8cae-2d8f-43ad-81ac-2fc57dacf088" providerId="AD" clId="Web-{F45F2CCA-48ED-4B0C-85BE-ADD5F27680DB}" dt="2020-06-18T21:35:17.975" v="434"/>
        <pc:sldMkLst>
          <pc:docMk/>
          <pc:sldMk cId="1705940785" sldId="319"/>
        </pc:sldMkLst>
        <pc:graphicFrameChg chg="mod modGraphic">
          <ac:chgData name="Yashraj Swarnkar" userId="S::swarnkar.y@northeastern.edu::81fb8cae-2d8f-43ad-81ac-2fc57dacf088" providerId="AD" clId="Web-{F45F2CCA-48ED-4B0C-85BE-ADD5F27680DB}" dt="2020-06-18T21:35:17.975" v="434"/>
          <ac:graphicFrameMkLst>
            <pc:docMk/>
            <pc:sldMk cId="1705940785" sldId="319"/>
            <ac:graphicFrameMk id="230" creationId="{00000000-0000-0000-0000-000000000000}"/>
          </ac:graphicFrameMkLst>
        </pc:graphicFrameChg>
      </pc:sldChg>
      <pc:sldChg chg="modSp">
        <pc:chgData name="Yashraj Swarnkar" userId="S::swarnkar.y@northeastern.edu::81fb8cae-2d8f-43ad-81ac-2fc57dacf088" providerId="AD" clId="Web-{F45F2CCA-48ED-4B0C-85BE-ADD5F27680DB}" dt="2020-06-18T21:37:30.461" v="446"/>
        <pc:sldMkLst>
          <pc:docMk/>
          <pc:sldMk cId="590424977" sldId="324"/>
        </pc:sldMkLst>
        <pc:graphicFrameChg chg="mod modGraphic">
          <ac:chgData name="Yashraj Swarnkar" userId="S::swarnkar.y@northeastern.edu::81fb8cae-2d8f-43ad-81ac-2fc57dacf088" providerId="AD" clId="Web-{F45F2CCA-48ED-4B0C-85BE-ADD5F27680DB}" dt="2020-06-18T21:37:30.461" v="446"/>
          <ac:graphicFrameMkLst>
            <pc:docMk/>
            <pc:sldMk cId="590424977" sldId="324"/>
            <ac:graphicFrameMk id="230" creationId="{00000000-0000-0000-0000-000000000000}"/>
          </ac:graphicFrameMkLst>
        </pc:graphicFrameChg>
      </pc:sldChg>
      <pc:sldChg chg="addSp delSp modSp">
        <pc:chgData name="Yashraj Swarnkar" userId="S::swarnkar.y@northeastern.edu::81fb8cae-2d8f-43ad-81ac-2fc57dacf088" providerId="AD" clId="Web-{F45F2CCA-48ED-4B0C-85BE-ADD5F27680DB}" dt="2020-06-18T20:59:40.163" v="112" actId="20577"/>
        <pc:sldMkLst>
          <pc:docMk/>
          <pc:sldMk cId="296755747" sldId="327"/>
        </pc:sldMkLst>
        <pc:spChg chg="mod">
          <ac:chgData name="Yashraj Swarnkar" userId="S::swarnkar.y@northeastern.edu::81fb8cae-2d8f-43ad-81ac-2fc57dacf088" providerId="AD" clId="Web-{F45F2CCA-48ED-4B0C-85BE-ADD5F27680DB}" dt="2020-06-18T20:48:30.684" v="10" actId="20577"/>
          <ac:spMkLst>
            <pc:docMk/>
            <pc:sldMk cId="296755747" sldId="327"/>
            <ac:spMk id="2" creationId="{A7FA06DA-70A1-4B20-A260-FB65B6D208A4}"/>
          </ac:spMkLst>
        </pc:spChg>
        <pc:spChg chg="add mod">
          <ac:chgData name="Yashraj Swarnkar" userId="S::swarnkar.y@northeastern.edu::81fb8cae-2d8f-43ad-81ac-2fc57dacf088" providerId="AD" clId="Web-{F45F2CCA-48ED-4B0C-85BE-ADD5F27680DB}" dt="2020-06-18T20:57:33.005" v="79" actId="20577"/>
          <ac:spMkLst>
            <pc:docMk/>
            <pc:sldMk cId="296755747" sldId="327"/>
            <ac:spMk id="4" creationId="{5A44237C-D59C-4B49-A6F5-13256A991844}"/>
          </ac:spMkLst>
        </pc:spChg>
        <pc:spChg chg="add mod">
          <ac:chgData name="Yashraj Swarnkar" userId="S::swarnkar.y@northeastern.edu::81fb8cae-2d8f-43ad-81ac-2fc57dacf088" providerId="AD" clId="Web-{F45F2CCA-48ED-4B0C-85BE-ADD5F27680DB}" dt="2020-06-18T20:59:40.163" v="112" actId="20577"/>
          <ac:spMkLst>
            <pc:docMk/>
            <pc:sldMk cId="296755747" sldId="327"/>
            <ac:spMk id="7" creationId="{6B16B227-F427-4C36-BBBC-B82EE74D5C0B}"/>
          </ac:spMkLst>
        </pc:spChg>
        <pc:picChg chg="add del mod">
          <ac:chgData name="Yashraj Swarnkar" userId="S::swarnkar.y@northeastern.edu::81fb8cae-2d8f-43ad-81ac-2fc57dacf088" providerId="AD" clId="Web-{F45F2CCA-48ED-4B0C-85BE-ADD5F27680DB}" dt="2020-06-18T20:53:43.032" v="46"/>
          <ac:picMkLst>
            <pc:docMk/>
            <pc:sldMk cId="296755747" sldId="327"/>
            <ac:picMk id="5" creationId="{E0BBB82A-4FAA-44F4-B618-4A97743F18F4}"/>
          </ac:picMkLst>
        </pc:picChg>
        <pc:picChg chg="add mod">
          <ac:chgData name="Yashraj Swarnkar" userId="S::swarnkar.y@northeastern.edu::81fb8cae-2d8f-43ad-81ac-2fc57dacf088" providerId="AD" clId="Web-{F45F2CCA-48ED-4B0C-85BE-ADD5F27680DB}" dt="2020-06-18T20:57:39.926" v="81" actId="1076"/>
          <ac:picMkLst>
            <pc:docMk/>
            <pc:sldMk cId="296755747" sldId="327"/>
            <ac:picMk id="6" creationId="{53152779-8B60-444C-ABBE-A1AD2F431A94}"/>
          </ac:picMkLst>
        </pc:picChg>
      </pc:sldChg>
      <pc:sldChg chg="addSp delSp modSp">
        <pc:chgData name="Yashraj Swarnkar" userId="S::swarnkar.y@northeastern.edu::81fb8cae-2d8f-43ad-81ac-2fc57dacf088" providerId="AD" clId="Web-{F45F2CCA-48ED-4B0C-85BE-ADD5F27680DB}" dt="2020-06-18T21:02:12.071" v="120" actId="14100"/>
        <pc:sldMkLst>
          <pc:docMk/>
          <pc:sldMk cId="145127502" sldId="328"/>
        </pc:sldMkLst>
        <pc:picChg chg="add del mod">
          <ac:chgData name="Yashraj Swarnkar" userId="S::swarnkar.y@northeastern.edu::81fb8cae-2d8f-43ad-81ac-2fc57dacf088" providerId="AD" clId="Web-{F45F2CCA-48ED-4B0C-85BE-ADD5F27680DB}" dt="2020-06-18T21:01:34.227" v="114"/>
          <ac:picMkLst>
            <pc:docMk/>
            <pc:sldMk cId="145127502" sldId="328"/>
            <ac:picMk id="2" creationId="{65683FFD-7A41-4D2A-B9DE-E82E1E77AA0C}"/>
          </ac:picMkLst>
        </pc:picChg>
        <pc:picChg chg="add mod">
          <ac:chgData name="Yashraj Swarnkar" userId="S::swarnkar.y@northeastern.edu::81fb8cae-2d8f-43ad-81ac-2fc57dacf088" providerId="AD" clId="Web-{F45F2CCA-48ED-4B0C-85BE-ADD5F27680DB}" dt="2020-06-18T20:54:20.002" v="55" actId="14100"/>
          <ac:picMkLst>
            <pc:docMk/>
            <pc:sldMk cId="145127502" sldId="328"/>
            <ac:picMk id="3" creationId="{05E5527B-50DD-48D1-B78F-05C0849A06EB}"/>
          </ac:picMkLst>
        </pc:picChg>
        <pc:picChg chg="add mod">
          <ac:chgData name="Yashraj Swarnkar" userId="S::swarnkar.y@northeastern.edu::81fb8cae-2d8f-43ad-81ac-2fc57dacf088" providerId="AD" clId="Web-{F45F2CCA-48ED-4B0C-85BE-ADD5F27680DB}" dt="2020-06-18T20:54:50.408" v="60" actId="1076"/>
          <ac:picMkLst>
            <pc:docMk/>
            <pc:sldMk cId="145127502" sldId="328"/>
            <ac:picMk id="4" creationId="{90A13783-D2CB-44EA-8CA1-AF6182A64FB6}"/>
          </ac:picMkLst>
        </pc:picChg>
        <pc:picChg chg="add mod">
          <ac:chgData name="Yashraj Swarnkar" userId="S::swarnkar.y@northeastern.edu::81fb8cae-2d8f-43ad-81ac-2fc57dacf088" providerId="AD" clId="Web-{F45F2CCA-48ED-4B0C-85BE-ADD5F27680DB}" dt="2020-06-18T20:55:08.659" v="64" actId="1076"/>
          <ac:picMkLst>
            <pc:docMk/>
            <pc:sldMk cId="145127502" sldId="328"/>
            <ac:picMk id="5" creationId="{D3505074-A782-4702-80F1-D6C6163D4570}"/>
          </ac:picMkLst>
        </pc:picChg>
        <pc:picChg chg="add mod">
          <ac:chgData name="Yashraj Swarnkar" userId="S::swarnkar.y@northeastern.edu::81fb8cae-2d8f-43ad-81ac-2fc57dacf088" providerId="AD" clId="Web-{F45F2CCA-48ED-4B0C-85BE-ADD5F27680DB}" dt="2020-06-18T20:55:27.628" v="67" actId="14100"/>
          <ac:picMkLst>
            <pc:docMk/>
            <pc:sldMk cId="145127502" sldId="328"/>
            <ac:picMk id="6" creationId="{8FF0C891-DA9E-4223-A19F-563B16C27A40}"/>
          </ac:picMkLst>
        </pc:picChg>
        <pc:picChg chg="add mod">
          <ac:chgData name="Yashraj Swarnkar" userId="S::swarnkar.y@northeastern.edu::81fb8cae-2d8f-43ad-81ac-2fc57dacf088" providerId="AD" clId="Web-{F45F2CCA-48ED-4B0C-85BE-ADD5F27680DB}" dt="2020-06-18T20:56:27.472" v="72" actId="1076"/>
          <ac:picMkLst>
            <pc:docMk/>
            <pc:sldMk cId="145127502" sldId="328"/>
            <ac:picMk id="7" creationId="{B4D6FB7E-EA47-43CF-B5F5-F4BE02B6692E}"/>
          </ac:picMkLst>
        </pc:picChg>
        <pc:picChg chg="add mod">
          <ac:chgData name="Yashraj Swarnkar" userId="S::swarnkar.y@northeastern.edu::81fb8cae-2d8f-43ad-81ac-2fc57dacf088" providerId="AD" clId="Web-{F45F2CCA-48ED-4B0C-85BE-ADD5F27680DB}" dt="2020-06-18T20:56:42.457" v="74" actId="1076"/>
          <ac:picMkLst>
            <pc:docMk/>
            <pc:sldMk cId="145127502" sldId="328"/>
            <ac:picMk id="8" creationId="{5CACF0A7-D37D-4C97-A3EC-DD15497FD807}"/>
          </ac:picMkLst>
        </pc:picChg>
        <pc:picChg chg="add mod">
          <ac:chgData name="Yashraj Swarnkar" userId="S::swarnkar.y@northeastern.edu::81fb8cae-2d8f-43ad-81ac-2fc57dacf088" providerId="AD" clId="Web-{F45F2CCA-48ED-4B0C-85BE-ADD5F27680DB}" dt="2020-06-18T21:02:12.071" v="120" actId="14100"/>
          <ac:picMkLst>
            <pc:docMk/>
            <pc:sldMk cId="145127502" sldId="328"/>
            <ac:picMk id="9" creationId="{14F2205A-D680-45CD-86E1-F723BDA46858}"/>
          </ac:picMkLst>
        </pc:picChg>
      </pc:sldChg>
      <pc:sldChg chg="del">
        <pc:chgData name="Yashraj Swarnkar" userId="S::swarnkar.y@northeastern.edu::81fb8cae-2d8f-43ad-81ac-2fc57dacf088" providerId="AD" clId="Web-{F45F2CCA-48ED-4B0C-85BE-ADD5F27680DB}" dt="2020-06-18T21:07:16.325" v="173"/>
        <pc:sldMkLst>
          <pc:docMk/>
          <pc:sldMk cId="386480567" sldId="329"/>
        </pc:sldMkLst>
      </pc:sldChg>
      <pc:sldChg chg="addSp modSp">
        <pc:chgData name="Yashraj Swarnkar" userId="S::swarnkar.y@northeastern.edu::81fb8cae-2d8f-43ad-81ac-2fc57dacf088" providerId="AD" clId="Web-{F45F2CCA-48ED-4B0C-85BE-ADD5F27680DB}" dt="2020-06-18T21:29:14.017" v="286" actId="1076"/>
        <pc:sldMkLst>
          <pc:docMk/>
          <pc:sldMk cId="931544401" sldId="330"/>
        </pc:sldMkLst>
        <pc:picChg chg="add mod">
          <ac:chgData name="Yashraj Swarnkar" userId="S::swarnkar.y@northeastern.edu::81fb8cae-2d8f-43ad-81ac-2fc57dacf088" providerId="AD" clId="Web-{F45F2CCA-48ED-4B0C-85BE-ADD5F27680DB}" dt="2020-06-18T21:29:14.017" v="286" actId="1076"/>
          <ac:picMkLst>
            <pc:docMk/>
            <pc:sldMk cId="931544401" sldId="330"/>
            <ac:picMk id="2" creationId="{30844DA1-22A2-421F-821B-AD850BFA30E4}"/>
          </ac:picMkLst>
        </pc:picChg>
      </pc:sldChg>
      <pc:sldChg chg="modSp add replId">
        <pc:chgData name="Yashraj Swarnkar" userId="S::swarnkar.y@northeastern.edu::81fb8cae-2d8f-43ad-81ac-2fc57dacf088" providerId="AD" clId="Web-{F45F2CCA-48ED-4B0C-85BE-ADD5F27680DB}" dt="2020-06-18T21:05:59.559" v="171"/>
        <pc:sldMkLst>
          <pc:docMk/>
          <pc:sldMk cId="2704771142" sldId="331"/>
        </pc:sldMkLst>
        <pc:graphicFrameChg chg="mod modGraphic">
          <ac:chgData name="Yashraj Swarnkar" userId="S::swarnkar.y@northeastern.edu::81fb8cae-2d8f-43ad-81ac-2fc57dacf088" providerId="AD" clId="Web-{F45F2CCA-48ED-4B0C-85BE-ADD5F27680DB}" dt="2020-06-18T21:05:59.559" v="171"/>
          <ac:graphicFrameMkLst>
            <pc:docMk/>
            <pc:sldMk cId="2704771142" sldId="331"/>
            <ac:graphicFrameMk id="230" creationId="{00000000-0000-0000-0000-000000000000}"/>
          </ac:graphicFrameMkLst>
        </pc:graphicFrameChg>
      </pc:sldChg>
      <pc:sldChg chg="addSp delSp modSp add replId">
        <pc:chgData name="Yashraj Swarnkar" userId="S::swarnkar.y@northeastern.edu::81fb8cae-2d8f-43ad-81ac-2fc57dacf088" providerId="AD" clId="Web-{F45F2CCA-48ED-4B0C-85BE-ADD5F27680DB}" dt="2020-06-18T21:27:08.187" v="276" actId="20577"/>
        <pc:sldMkLst>
          <pc:docMk/>
          <pc:sldMk cId="2634053510" sldId="332"/>
        </pc:sldMkLst>
        <pc:spChg chg="mod">
          <ac:chgData name="Yashraj Swarnkar" userId="S::swarnkar.y@northeastern.edu::81fb8cae-2d8f-43ad-81ac-2fc57dacf088" providerId="AD" clId="Web-{F45F2CCA-48ED-4B0C-85BE-ADD5F27680DB}" dt="2020-06-18T21:07:25.966" v="184" actId="20577"/>
          <ac:spMkLst>
            <pc:docMk/>
            <pc:sldMk cId="2634053510" sldId="332"/>
            <ac:spMk id="2" creationId="{A7FA06DA-70A1-4B20-A260-FB65B6D208A4}"/>
          </ac:spMkLst>
        </pc:spChg>
        <pc:spChg chg="mod">
          <ac:chgData name="Yashraj Swarnkar" userId="S::swarnkar.y@northeastern.edu::81fb8cae-2d8f-43ad-81ac-2fc57dacf088" providerId="AD" clId="Web-{F45F2CCA-48ED-4B0C-85BE-ADD5F27680DB}" dt="2020-06-18T21:26:58.671" v="272" actId="20577"/>
          <ac:spMkLst>
            <pc:docMk/>
            <pc:sldMk cId="2634053510" sldId="332"/>
            <ac:spMk id="4" creationId="{5A44237C-D59C-4B49-A6F5-13256A991844}"/>
          </ac:spMkLst>
        </pc:spChg>
        <pc:spChg chg="mod">
          <ac:chgData name="Yashraj Swarnkar" userId="S::swarnkar.y@northeastern.edu::81fb8cae-2d8f-43ad-81ac-2fc57dacf088" providerId="AD" clId="Web-{F45F2CCA-48ED-4B0C-85BE-ADD5F27680DB}" dt="2020-06-18T21:27:08.187" v="276" actId="20577"/>
          <ac:spMkLst>
            <pc:docMk/>
            <pc:sldMk cId="2634053510" sldId="332"/>
            <ac:spMk id="7" creationId="{6B16B227-F427-4C36-BBBC-B82EE74D5C0B}"/>
          </ac:spMkLst>
        </pc:spChg>
        <pc:picChg chg="del">
          <ac:chgData name="Yashraj Swarnkar" userId="S::swarnkar.y@northeastern.edu::81fb8cae-2d8f-43ad-81ac-2fc57dacf088" providerId="AD" clId="Web-{F45F2CCA-48ED-4B0C-85BE-ADD5F27680DB}" dt="2020-06-18T21:26:09.373" v="265"/>
          <ac:picMkLst>
            <pc:docMk/>
            <pc:sldMk cId="2634053510" sldId="332"/>
            <ac:picMk id="3" creationId="{9ED3D481-8BF7-4D42-BE32-D8409D2FF710}"/>
          </ac:picMkLst>
        </pc:picChg>
        <pc:picChg chg="add mod">
          <ac:chgData name="Yashraj Swarnkar" userId="S::swarnkar.y@northeastern.edu::81fb8cae-2d8f-43ad-81ac-2fc57dacf088" providerId="AD" clId="Web-{F45F2CCA-48ED-4B0C-85BE-ADD5F27680DB}" dt="2020-06-18T21:26:25.467" v="269" actId="14100"/>
          <ac:picMkLst>
            <pc:docMk/>
            <pc:sldMk cId="2634053510" sldId="332"/>
            <ac:picMk id="5" creationId="{050C074B-9662-4531-A6D4-4F17AE7CDDEC}"/>
          </ac:picMkLst>
        </pc:picChg>
        <pc:picChg chg="del">
          <ac:chgData name="Yashraj Swarnkar" userId="S::swarnkar.y@northeastern.edu::81fb8cae-2d8f-43ad-81ac-2fc57dacf088" providerId="AD" clId="Web-{F45F2CCA-48ED-4B0C-85BE-ADD5F27680DB}" dt="2020-06-18T21:08:27.342" v="201"/>
          <ac:picMkLst>
            <pc:docMk/>
            <pc:sldMk cId="2634053510" sldId="332"/>
            <ac:picMk id="6" creationId="{53152779-8B60-444C-ABBE-A1AD2F431A94}"/>
          </ac:picMkLst>
        </pc:picChg>
      </pc:sldChg>
      <pc:sldChg chg="new del">
        <pc:chgData name="Yashraj Swarnkar" userId="S::swarnkar.y@northeastern.edu::81fb8cae-2d8f-43ad-81ac-2fc57dacf088" providerId="AD" clId="Web-{F45F2CCA-48ED-4B0C-85BE-ADD5F27680DB}" dt="2020-06-18T21:29:51.486" v="289"/>
        <pc:sldMkLst>
          <pc:docMk/>
          <pc:sldMk cId="1482475258" sldId="333"/>
        </pc:sldMkLst>
      </pc:sldChg>
      <pc:sldChg chg="modSp add replId">
        <pc:chgData name="Yashraj Swarnkar" userId="S::swarnkar.y@northeastern.edu::81fb8cae-2d8f-43ad-81ac-2fc57dacf088" providerId="AD" clId="Web-{F45F2CCA-48ED-4B0C-85BE-ADD5F27680DB}" dt="2020-06-18T21:30:44.737" v="319"/>
        <pc:sldMkLst>
          <pc:docMk/>
          <pc:sldMk cId="233018505" sldId="334"/>
        </pc:sldMkLst>
        <pc:graphicFrameChg chg="mod modGraphic">
          <ac:chgData name="Yashraj Swarnkar" userId="S::swarnkar.y@northeastern.edu::81fb8cae-2d8f-43ad-81ac-2fc57dacf088" providerId="AD" clId="Web-{F45F2CCA-48ED-4B0C-85BE-ADD5F27680DB}" dt="2020-06-18T21:30:44.737" v="319"/>
          <ac:graphicFrameMkLst>
            <pc:docMk/>
            <pc:sldMk cId="233018505" sldId="334"/>
            <ac:graphicFrameMk id="230" creationId="{00000000-0000-0000-0000-000000000000}"/>
          </ac:graphicFrameMkLst>
        </pc:graphicFrameChg>
      </pc:sldChg>
      <pc:sldChg chg="addSp modSp new">
        <pc:chgData name="Yashraj Swarnkar" userId="S::swarnkar.y@northeastern.edu::81fb8cae-2d8f-43ad-81ac-2fc57dacf088" providerId="AD" clId="Web-{F45F2CCA-48ED-4B0C-85BE-ADD5F27680DB}" dt="2020-06-18T21:57:59.088" v="546" actId="20577"/>
        <pc:sldMkLst>
          <pc:docMk/>
          <pc:sldMk cId="1459296790" sldId="335"/>
        </pc:sldMkLst>
        <pc:spChg chg="add mod">
          <ac:chgData name="Yashraj Swarnkar" userId="S::swarnkar.y@northeastern.edu::81fb8cae-2d8f-43ad-81ac-2fc57dacf088" providerId="AD" clId="Web-{F45F2CCA-48ED-4B0C-85BE-ADD5F27680DB}" dt="2020-06-18T21:53:37.069" v="490" actId="20577"/>
          <ac:spMkLst>
            <pc:docMk/>
            <pc:sldMk cId="1459296790" sldId="335"/>
            <ac:spMk id="3" creationId="{4F97ABD9-176A-4E4D-B8DA-6BB9FDF3BE12}"/>
          </ac:spMkLst>
        </pc:spChg>
        <pc:spChg chg="add mod">
          <ac:chgData name="Yashraj Swarnkar" userId="S::swarnkar.y@northeastern.edu::81fb8cae-2d8f-43ad-81ac-2fc57dacf088" providerId="AD" clId="Web-{F45F2CCA-48ED-4B0C-85BE-ADD5F27680DB}" dt="2020-06-18T21:57:59.088" v="546" actId="20577"/>
          <ac:spMkLst>
            <pc:docMk/>
            <pc:sldMk cId="1459296790" sldId="335"/>
            <ac:spMk id="4" creationId="{26516C8B-976A-401F-B9D1-1FDC6B69E894}"/>
          </ac:spMkLst>
        </pc:spChg>
        <pc:picChg chg="add mod">
          <ac:chgData name="Yashraj Swarnkar" userId="S::swarnkar.y@northeastern.edu::81fb8cae-2d8f-43ad-81ac-2fc57dacf088" providerId="AD" clId="Web-{F45F2CCA-48ED-4B0C-85BE-ADD5F27680DB}" dt="2020-06-18T21:45:38.265" v="457" actId="14100"/>
          <ac:picMkLst>
            <pc:docMk/>
            <pc:sldMk cId="1459296790" sldId="335"/>
            <ac:picMk id="2" creationId="{814D8CC4-C3F5-4B00-A381-DD0D5A81D70C}"/>
          </ac:picMkLst>
        </pc:picChg>
      </pc:sldChg>
      <pc:sldChg chg="addSp modSp new">
        <pc:chgData name="Yashraj Swarnkar" userId="S::swarnkar.y@northeastern.edu::81fb8cae-2d8f-43ad-81ac-2fc57dacf088" providerId="AD" clId="Web-{F45F2CCA-48ED-4B0C-85BE-ADD5F27680DB}" dt="2020-06-18T21:52:00.601" v="473" actId="14100"/>
        <pc:sldMkLst>
          <pc:docMk/>
          <pc:sldMk cId="3043473028" sldId="336"/>
        </pc:sldMkLst>
        <pc:picChg chg="add mod">
          <ac:chgData name="Yashraj Swarnkar" userId="S::swarnkar.y@northeastern.edu::81fb8cae-2d8f-43ad-81ac-2fc57dacf088" providerId="AD" clId="Web-{F45F2CCA-48ED-4B0C-85BE-ADD5F27680DB}" dt="2020-06-18T21:52:00.601" v="473" actId="14100"/>
          <ac:picMkLst>
            <pc:docMk/>
            <pc:sldMk cId="3043473028" sldId="336"/>
            <ac:picMk id="2" creationId="{D990C5C3-2DF2-480B-83CE-B7BC122E1A97}"/>
          </ac:picMkLst>
        </pc:picChg>
      </pc:sldChg>
      <pc:sldChg chg="new del">
        <pc:chgData name="Yashraj Swarnkar" userId="S::swarnkar.y@northeastern.edu::81fb8cae-2d8f-43ad-81ac-2fc57dacf088" providerId="AD" clId="Web-{F45F2CCA-48ED-4B0C-85BE-ADD5F27680DB}" dt="2020-06-18T21:52:07.927" v="475"/>
        <pc:sldMkLst>
          <pc:docMk/>
          <pc:sldMk cId="3232745464" sldId="337"/>
        </pc:sldMkLst>
      </pc:sldChg>
      <pc:sldChg chg="modSp add replId">
        <pc:chgData name="Yashraj Swarnkar" userId="S::swarnkar.y@northeastern.edu::81fb8cae-2d8f-43ad-81ac-2fc57dacf088" providerId="AD" clId="Web-{F45F2CCA-48ED-4B0C-85BE-ADD5F27680DB}" dt="2020-06-18T21:53:01.037" v="489"/>
        <pc:sldMkLst>
          <pc:docMk/>
          <pc:sldMk cId="1707154181" sldId="338"/>
        </pc:sldMkLst>
        <pc:graphicFrameChg chg="mod modGraphic">
          <ac:chgData name="Yashraj Swarnkar" userId="S::swarnkar.y@northeastern.edu::81fb8cae-2d8f-43ad-81ac-2fc57dacf088" providerId="AD" clId="Web-{F45F2CCA-48ED-4B0C-85BE-ADD5F27680DB}" dt="2020-06-18T21:53:01.037" v="489"/>
          <ac:graphicFrameMkLst>
            <pc:docMk/>
            <pc:sldMk cId="1707154181" sldId="338"/>
            <ac:graphicFrameMk id="230" creationId="{00000000-0000-0000-0000-000000000000}"/>
          </ac:graphicFrameMkLst>
        </pc:graphicFrameChg>
      </pc:sldChg>
      <pc:sldChg chg="new">
        <pc:chgData name="Yashraj Swarnkar" userId="S::swarnkar.y@northeastern.edu::81fb8cae-2d8f-43ad-81ac-2fc57dacf088" providerId="AD" clId="Web-{F45F2CCA-48ED-4B0C-85BE-ADD5F27680DB}" dt="2020-06-18T21:58:25.136" v="549"/>
        <pc:sldMkLst>
          <pc:docMk/>
          <pc:sldMk cId="3987522312" sldId="339"/>
        </pc:sldMkLst>
      </pc:sldChg>
      <pc:sldChg chg="add replId">
        <pc:chgData name="Yashraj Swarnkar" userId="S::swarnkar.y@northeastern.edu::81fb8cae-2d8f-43ad-81ac-2fc57dacf088" providerId="AD" clId="Web-{F45F2CCA-48ED-4B0C-85BE-ADD5F27680DB}" dt="2020-06-18T21:58:27.386" v="550"/>
        <pc:sldMkLst>
          <pc:docMk/>
          <pc:sldMk cId="981137686" sldId="340"/>
        </pc:sldMkLst>
      </pc:sldChg>
      <pc:sldChg chg="add replId">
        <pc:chgData name="Yashraj Swarnkar" userId="S::swarnkar.y@northeastern.edu::81fb8cae-2d8f-43ad-81ac-2fc57dacf088" providerId="AD" clId="Web-{F45F2CCA-48ED-4B0C-85BE-ADD5F27680DB}" dt="2020-06-18T21:58:27.777" v="551"/>
        <pc:sldMkLst>
          <pc:docMk/>
          <pc:sldMk cId="1606004671" sldId="341"/>
        </pc:sldMkLst>
      </pc:sldChg>
    </pc:docChg>
  </pc:docChgLst>
  <pc:docChgLst>
    <pc:chgData name="Yashraj Swarnkar" userId="S::swarnkar.y@northeastern.edu::81fb8cae-2d8f-43ad-81ac-2fc57dacf088" providerId="AD" clId="Web-{F3C75EFE-896A-4B3F-A021-CE689D3032BE}"/>
    <pc:docChg chg="modSld">
      <pc:chgData name="Yashraj Swarnkar" userId="S::swarnkar.y@northeastern.edu::81fb8cae-2d8f-43ad-81ac-2fc57dacf088" providerId="AD" clId="Web-{F3C75EFE-896A-4B3F-A021-CE689D3032BE}" dt="2020-06-20T13:46:12.262" v="3" actId="20577"/>
      <pc:docMkLst>
        <pc:docMk/>
      </pc:docMkLst>
      <pc:sldChg chg="modSp">
        <pc:chgData name="Yashraj Swarnkar" userId="S::swarnkar.y@northeastern.edu::81fb8cae-2d8f-43ad-81ac-2fc57dacf088" providerId="AD" clId="Web-{F3C75EFE-896A-4B3F-A021-CE689D3032BE}" dt="2020-06-20T13:46:12.262" v="2" actId="20577"/>
        <pc:sldMkLst>
          <pc:docMk/>
          <pc:sldMk cId="2573996586" sldId="374"/>
        </pc:sldMkLst>
        <pc:spChg chg="mod">
          <ac:chgData name="Yashraj Swarnkar" userId="S::swarnkar.y@northeastern.edu::81fb8cae-2d8f-43ad-81ac-2fc57dacf088" providerId="AD" clId="Web-{F3C75EFE-896A-4B3F-A021-CE689D3032BE}" dt="2020-06-20T13:46:12.262" v="2" actId="20577"/>
          <ac:spMkLst>
            <pc:docMk/>
            <pc:sldMk cId="2573996586" sldId="374"/>
            <ac:spMk id="3" creationId="{8803807A-84AE-4D6A-BACF-A664C9174BE6}"/>
          </ac:spMkLst>
        </pc:spChg>
      </pc:sldChg>
    </pc:docChg>
  </pc:docChgLst>
  <pc:docChgLst>
    <pc:chgData name="Suprita Ganesh" userId="S::ganesh.su@northeastern.edu::afe27e68-e0ad-4813-ad4c-e24979583e5a" providerId="AD" clId="Web-{9D10A325-BB71-4A45-ADE0-C1E6C49A3150}"/>
    <pc:docChg chg="addSld modSld">
      <pc:chgData name="Suprita Ganesh" userId="S::ganesh.su@northeastern.edu::afe27e68-e0ad-4813-ad4c-e24979583e5a" providerId="AD" clId="Web-{9D10A325-BB71-4A45-ADE0-C1E6C49A3150}" dt="2020-06-19T15:41:31.618" v="132" actId="14100"/>
      <pc:docMkLst>
        <pc:docMk/>
      </pc:docMkLst>
      <pc:sldChg chg="addSp delSp modSp">
        <pc:chgData name="Suprita Ganesh" userId="S::ganesh.su@northeastern.edu::afe27e68-e0ad-4813-ad4c-e24979583e5a" providerId="AD" clId="Web-{9D10A325-BB71-4A45-ADE0-C1E6C49A3150}" dt="2020-06-19T15:37:51.999" v="123"/>
        <pc:sldMkLst>
          <pc:docMk/>
          <pc:sldMk cId="4280711764" sldId="326"/>
        </pc:sldMkLst>
        <pc:spChg chg="add del mod">
          <ac:chgData name="Suprita Ganesh" userId="S::ganesh.su@northeastern.edu::afe27e68-e0ad-4813-ad4c-e24979583e5a" providerId="AD" clId="Web-{9D10A325-BB71-4A45-ADE0-C1E6C49A3150}" dt="2020-06-19T15:06:50.188" v="63"/>
          <ac:spMkLst>
            <pc:docMk/>
            <pc:sldMk cId="4280711764" sldId="326"/>
            <ac:spMk id="3" creationId="{37433BCB-950E-489C-9C09-8FCFD601BF3E}"/>
          </ac:spMkLst>
        </pc:spChg>
        <pc:graphicFrameChg chg="mod modGraphic">
          <ac:chgData name="Suprita Ganesh" userId="S::ganesh.su@northeastern.edu::afe27e68-e0ad-4813-ad4c-e24979583e5a" providerId="AD" clId="Web-{9D10A325-BB71-4A45-ADE0-C1E6C49A3150}" dt="2020-06-19T15:37:51.999" v="123"/>
          <ac:graphicFrameMkLst>
            <pc:docMk/>
            <pc:sldMk cId="4280711764" sldId="326"/>
            <ac:graphicFrameMk id="2" creationId="{49B5D55A-D531-4AA0-9578-9B7195030A66}"/>
          </ac:graphicFrameMkLst>
        </pc:graphicFrameChg>
      </pc:sldChg>
      <pc:sldChg chg="addSp delSp modSp new">
        <pc:chgData name="Suprita Ganesh" userId="S::ganesh.su@northeastern.edu::afe27e68-e0ad-4813-ad4c-e24979583e5a" providerId="AD" clId="Web-{9D10A325-BB71-4A45-ADE0-C1E6C49A3150}" dt="2020-06-19T15:41:31.618" v="132" actId="14100"/>
        <pc:sldMkLst>
          <pc:docMk/>
          <pc:sldMk cId="970298341" sldId="377"/>
        </pc:sldMkLst>
        <pc:spChg chg="add del mod">
          <ac:chgData name="Suprita Ganesh" userId="S::ganesh.su@northeastern.edu::afe27e68-e0ad-4813-ad4c-e24979583e5a" providerId="AD" clId="Web-{9D10A325-BB71-4A45-ADE0-C1E6C49A3150}" dt="2020-06-19T15:28:00.600" v="108"/>
          <ac:spMkLst>
            <pc:docMk/>
            <pc:sldMk cId="970298341" sldId="377"/>
            <ac:spMk id="2" creationId="{482260FF-1706-4CAE-83AB-94DAAA2DBBCF}"/>
          </ac:spMkLst>
        </pc:spChg>
        <pc:picChg chg="add del mod">
          <ac:chgData name="Suprita Ganesh" userId="S::ganesh.su@northeastern.edu::afe27e68-e0ad-4813-ad4c-e24979583e5a" providerId="AD" clId="Web-{9D10A325-BB71-4A45-ADE0-C1E6C49A3150}" dt="2020-06-19T15:41:12.195" v="124"/>
          <ac:picMkLst>
            <pc:docMk/>
            <pc:sldMk cId="970298341" sldId="377"/>
            <ac:picMk id="3" creationId="{25D6349E-73F5-4EA7-8F69-836A5CC94775}"/>
          </ac:picMkLst>
        </pc:picChg>
        <pc:picChg chg="add mod">
          <ac:chgData name="Suprita Ganesh" userId="S::ganesh.su@northeastern.edu::afe27e68-e0ad-4813-ad4c-e24979583e5a" providerId="AD" clId="Web-{9D10A325-BB71-4A45-ADE0-C1E6C49A3150}" dt="2020-06-19T15:41:31.618" v="132" actId="14100"/>
          <ac:picMkLst>
            <pc:docMk/>
            <pc:sldMk cId="970298341" sldId="377"/>
            <ac:picMk id="4" creationId="{71DC8DE3-7050-4954-829C-5FB67F8350AF}"/>
          </ac:picMkLst>
        </pc:picChg>
      </pc:sldChg>
    </pc:docChg>
  </pc:docChgLst>
  <pc:docChgLst>
    <pc:chgData name="Yashraj Swarnkar" userId="S::swarnkar.y@northeastern.edu::81fb8cae-2d8f-43ad-81ac-2fc57dacf088" providerId="AD" clId="Web-{93BB485D-FC73-44E5-AA86-5E2115BA1924}"/>
    <pc:docChg chg="addSld delSld modSld modMainMaster">
      <pc:chgData name="Yashraj Swarnkar" userId="S::swarnkar.y@northeastern.edu::81fb8cae-2d8f-43ad-81ac-2fc57dacf088" providerId="AD" clId="Web-{93BB485D-FC73-44E5-AA86-5E2115BA1924}" dt="2020-06-19T16:34:22.232" v="308"/>
      <pc:docMkLst>
        <pc:docMk/>
      </pc:docMkLst>
      <pc:sldChg chg="mod setBg">
        <pc:chgData name="Yashraj Swarnkar" userId="S::swarnkar.y@northeastern.edu::81fb8cae-2d8f-43ad-81ac-2fc57dacf088" providerId="AD" clId="Web-{93BB485D-FC73-44E5-AA86-5E2115BA1924}" dt="2020-06-19T15:57:04.465" v="4"/>
        <pc:sldMkLst>
          <pc:docMk/>
          <pc:sldMk cId="0" sldId="256"/>
        </pc:sldMkLst>
      </pc:sldChg>
      <pc:sldChg chg="del mod">
        <pc:chgData name="Yashraj Swarnkar" userId="S::swarnkar.y@northeastern.edu::81fb8cae-2d8f-43ad-81ac-2fc57dacf088" providerId="AD" clId="Web-{93BB485D-FC73-44E5-AA86-5E2115BA1924}" dt="2020-06-19T16:28:19.807" v="228"/>
        <pc:sldMkLst>
          <pc:docMk/>
          <pc:sldMk cId="0" sldId="260"/>
        </pc:sldMkLst>
      </pc:sldChg>
      <pc:sldChg chg="modSp mod">
        <pc:chgData name="Yashraj Swarnkar" userId="S::swarnkar.y@northeastern.edu::81fb8cae-2d8f-43ad-81ac-2fc57dacf088" providerId="AD" clId="Web-{93BB485D-FC73-44E5-AA86-5E2115BA1924}" dt="2020-06-19T16:17:27.599" v="152" actId="20577"/>
        <pc:sldMkLst>
          <pc:docMk/>
          <pc:sldMk cId="0" sldId="261"/>
        </pc:sldMkLst>
        <pc:spChg chg="mod">
          <ac:chgData name="Yashraj Swarnkar" userId="S::swarnkar.y@northeastern.edu::81fb8cae-2d8f-43ad-81ac-2fc57dacf088" providerId="AD" clId="Web-{93BB485D-FC73-44E5-AA86-5E2115BA1924}" dt="2020-06-19T16:17:27.599" v="152" actId="20577"/>
          <ac:spMkLst>
            <pc:docMk/>
            <pc:sldMk cId="0" sldId="261"/>
            <ac:spMk id="3" creationId="{CBEF314A-9450-4C42-937B-BBDB4797EE66}"/>
          </ac:spMkLst>
        </pc:spChg>
        <pc:spChg chg="mod">
          <ac:chgData name="Yashraj Swarnkar" userId="S::swarnkar.y@northeastern.edu::81fb8cae-2d8f-43ad-81ac-2fc57dacf088" providerId="AD" clId="Web-{93BB485D-FC73-44E5-AA86-5E2115BA1924}" dt="2020-06-19T16:06:20.282" v="34" actId="20577"/>
          <ac:spMkLst>
            <pc:docMk/>
            <pc:sldMk cId="0" sldId="261"/>
            <ac:spMk id="89" creationId="{00000000-0000-0000-0000-000000000000}"/>
          </ac:spMkLst>
        </pc:spChg>
        <pc:spChg chg="mod">
          <ac:chgData name="Yashraj Swarnkar" userId="S::swarnkar.y@northeastern.edu::81fb8cae-2d8f-43ad-81ac-2fc57dacf088" providerId="AD" clId="Web-{93BB485D-FC73-44E5-AA86-5E2115BA1924}" dt="2020-06-19T16:16:56.552" v="147" actId="20577"/>
          <ac:spMkLst>
            <pc:docMk/>
            <pc:sldMk cId="0" sldId="261"/>
            <ac:spMk id="90" creationId="{00000000-0000-0000-0000-000000000000}"/>
          </ac:spMkLst>
        </pc:spChg>
        <pc:picChg chg="mod">
          <ac:chgData name="Yashraj Swarnkar" userId="S::swarnkar.y@northeastern.edu::81fb8cae-2d8f-43ad-81ac-2fc57dacf088" providerId="AD" clId="Web-{93BB485D-FC73-44E5-AA86-5E2115BA1924}" dt="2020-06-19T16:16:36.990" v="145" actId="14100"/>
          <ac:picMkLst>
            <pc:docMk/>
            <pc:sldMk cId="0" sldId="261"/>
            <ac:picMk id="2" creationId="{864EE1C8-4DDE-48BF-B9CB-ECCFF38C631D}"/>
          </ac:picMkLst>
        </pc:picChg>
      </pc:sldChg>
      <pc:sldChg chg="delSp modSp del mod">
        <pc:chgData name="Yashraj Swarnkar" userId="S::swarnkar.y@northeastern.edu::81fb8cae-2d8f-43ad-81ac-2fc57dacf088" providerId="AD" clId="Web-{93BB485D-FC73-44E5-AA86-5E2115BA1924}" dt="2020-06-19T16:34:22.232" v="308"/>
        <pc:sldMkLst>
          <pc:docMk/>
          <pc:sldMk cId="0" sldId="263"/>
        </pc:sldMkLst>
        <pc:spChg chg="mod">
          <ac:chgData name="Yashraj Swarnkar" userId="S::swarnkar.y@northeastern.edu::81fb8cae-2d8f-43ad-81ac-2fc57dacf088" providerId="AD" clId="Web-{93BB485D-FC73-44E5-AA86-5E2115BA1924}" dt="2020-06-19T16:31:20.324" v="287" actId="20577"/>
          <ac:spMkLst>
            <pc:docMk/>
            <pc:sldMk cId="0" sldId="263"/>
            <ac:spMk id="103" creationId="{00000000-0000-0000-0000-000000000000}"/>
          </ac:spMkLst>
        </pc:spChg>
        <pc:spChg chg="mod">
          <ac:chgData name="Yashraj Swarnkar" userId="S::swarnkar.y@northeastern.edu::81fb8cae-2d8f-43ad-81ac-2fc57dacf088" providerId="AD" clId="Web-{93BB485D-FC73-44E5-AA86-5E2115BA1924}" dt="2020-06-19T16:08:02.407" v="48" actId="20577"/>
          <ac:spMkLst>
            <pc:docMk/>
            <pc:sldMk cId="0" sldId="263"/>
            <ac:spMk id="108" creationId="{BDFC56F3-09BF-4212-B887-22C063DA5559}"/>
          </ac:spMkLst>
        </pc:spChg>
        <pc:spChg chg="del">
          <ac:chgData name="Yashraj Swarnkar" userId="S::swarnkar.y@northeastern.edu::81fb8cae-2d8f-43ad-81ac-2fc57dacf088" providerId="AD" clId="Web-{93BB485D-FC73-44E5-AA86-5E2115BA1924}" dt="2020-06-19T16:06:40.110" v="36"/>
          <ac:spMkLst>
            <pc:docMk/>
            <pc:sldMk cId="0" sldId="263"/>
            <ac:spMk id="110" creationId="{E07EC732-ED62-4909-8460-92726C11EE2C}"/>
          </ac:spMkLst>
        </pc:spChg>
      </pc:sldChg>
      <pc:sldChg chg="modSp mod">
        <pc:chgData name="Yashraj Swarnkar" userId="S::swarnkar.y@northeastern.edu::81fb8cae-2d8f-43ad-81ac-2fc57dacf088" providerId="AD" clId="Web-{93BB485D-FC73-44E5-AA86-5E2115BA1924}" dt="2020-06-19T16:07:34.454" v="42" actId="14100"/>
        <pc:sldMkLst>
          <pc:docMk/>
          <pc:sldMk cId="0" sldId="267"/>
        </pc:sldMkLst>
        <pc:spChg chg="mod">
          <ac:chgData name="Yashraj Swarnkar" userId="S::swarnkar.y@northeastern.edu::81fb8cae-2d8f-43ad-81ac-2fc57dacf088" providerId="AD" clId="Web-{93BB485D-FC73-44E5-AA86-5E2115BA1924}" dt="2020-06-19T16:07:23.986" v="41" actId="20577"/>
          <ac:spMkLst>
            <pc:docMk/>
            <pc:sldMk cId="0" sldId="267"/>
            <ac:spMk id="126" creationId="{00000000-0000-0000-0000-000000000000}"/>
          </ac:spMkLst>
        </pc:spChg>
        <pc:picChg chg="mod">
          <ac:chgData name="Yashraj Swarnkar" userId="S::swarnkar.y@northeastern.edu::81fb8cae-2d8f-43ad-81ac-2fc57dacf088" providerId="AD" clId="Web-{93BB485D-FC73-44E5-AA86-5E2115BA1924}" dt="2020-06-19T16:07:34.454" v="42" actId="14100"/>
          <ac:picMkLst>
            <pc:docMk/>
            <pc:sldMk cId="0" sldId="267"/>
            <ac:picMk id="3" creationId="{6390EE1A-9E14-4073-A5FB-8D36186611C0}"/>
          </ac:picMkLst>
        </pc:picChg>
      </pc:sldChg>
      <pc:sldChg chg="mod">
        <pc:chgData name="Yashraj Swarnkar" userId="S::swarnkar.y@northeastern.edu::81fb8cae-2d8f-43ad-81ac-2fc57dacf088" providerId="AD" clId="Web-{93BB485D-FC73-44E5-AA86-5E2115BA1924}" dt="2020-06-19T15:57:04.465" v="4"/>
        <pc:sldMkLst>
          <pc:docMk/>
          <pc:sldMk cId="0" sldId="271"/>
        </pc:sldMkLst>
      </pc:sldChg>
      <pc:sldChg chg="mod">
        <pc:chgData name="Yashraj Swarnkar" userId="S::swarnkar.y@northeastern.edu::81fb8cae-2d8f-43ad-81ac-2fc57dacf088" providerId="AD" clId="Web-{93BB485D-FC73-44E5-AA86-5E2115BA1924}" dt="2020-06-19T15:57:04.465" v="4"/>
        <pc:sldMkLst>
          <pc:docMk/>
          <pc:sldMk cId="0" sldId="272"/>
        </pc:sldMkLst>
      </pc:sldChg>
      <pc:sldChg chg="mod">
        <pc:chgData name="Yashraj Swarnkar" userId="S::swarnkar.y@northeastern.edu::81fb8cae-2d8f-43ad-81ac-2fc57dacf088" providerId="AD" clId="Web-{93BB485D-FC73-44E5-AA86-5E2115BA1924}" dt="2020-06-19T15:57:04.465" v="4"/>
        <pc:sldMkLst>
          <pc:docMk/>
          <pc:sldMk cId="0" sldId="273"/>
        </pc:sldMkLst>
      </pc:sldChg>
      <pc:sldChg chg="mod">
        <pc:chgData name="Yashraj Swarnkar" userId="S::swarnkar.y@northeastern.edu::81fb8cae-2d8f-43ad-81ac-2fc57dacf088" providerId="AD" clId="Web-{93BB485D-FC73-44E5-AA86-5E2115BA1924}" dt="2020-06-19T15:57:04.465" v="4"/>
        <pc:sldMkLst>
          <pc:docMk/>
          <pc:sldMk cId="0" sldId="274"/>
        </pc:sldMkLst>
      </pc:sldChg>
      <pc:sldChg chg="mod">
        <pc:chgData name="Yashraj Swarnkar" userId="S::swarnkar.y@northeastern.edu::81fb8cae-2d8f-43ad-81ac-2fc57dacf088" providerId="AD" clId="Web-{93BB485D-FC73-44E5-AA86-5E2115BA1924}" dt="2020-06-19T15:57:04.465" v="4"/>
        <pc:sldMkLst>
          <pc:docMk/>
          <pc:sldMk cId="0" sldId="275"/>
        </pc:sldMkLst>
      </pc:sldChg>
      <pc:sldChg chg="mod">
        <pc:chgData name="Yashraj Swarnkar" userId="S::swarnkar.y@northeastern.edu::81fb8cae-2d8f-43ad-81ac-2fc57dacf088" providerId="AD" clId="Web-{93BB485D-FC73-44E5-AA86-5E2115BA1924}" dt="2020-06-19T15:57:04.465" v="4"/>
        <pc:sldMkLst>
          <pc:docMk/>
          <pc:sldMk cId="0" sldId="276"/>
        </pc:sldMkLst>
      </pc:sldChg>
      <pc:sldChg chg="mod">
        <pc:chgData name="Yashraj Swarnkar" userId="S::swarnkar.y@northeastern.edu::81fb8cae-2d8f-43ad-81ac-2fc57dacf088" providerId="AD" clId="Web-{93BB485D-FC73-44E5-AA86-5E2115BA1924}" dt="2020-06-19T15:57:04.465" v="4"/>
        <pc:sldMkLst>
          <pc:docMk/>
          <pc:sldMk cId="0" sldId="277"/>
        </pc:sldMkLst>
      </pc:sldChg>
      <pc:sldChg chg="mod">
        <pc:chgData name="Yashraj Swarnkar" userId="S::swarnkar.y@northeastern.edu::81fb8cae-2d8f-43ad-81ac-2fc57dacf088" providerId="AD" clId="Web-{93BB485D-FC73-44E5-AA86-5E2115BA1924}" dt="2020-06-19T15:57:04.465" v="4"/>
        <pc:sldMkLst>
          <pc:docMk/>
          <pc:sldMk cId="0" sldId="278"/>
        </pc:sldMkLst>
      </pc:sldChg>
      <pc:sldChg chg="mod">
        <pc:chgData name="Yashraj Swarnkar" userId="S::swarnkar.y@northeastern.edu::81fb8cae-2d8f-43ad-81ac-2fc57dacf088" providerId="AD" clId="Web-{93BB485D-FC73-44E5-AA86-5E2115BA1924}" dt="2020-06-19T15:57:04.465" v="4"/>
        <pc:sldMkLst>
          <pc:docMk/>
          <pc:sldMk cId="0" sldId="282"/>
        </pc:sldMkLst>
      </pc:sldChg>
      <pc:sldChg chg="mod">
        <pc:chgData name="Yashraj Swarnkar" userId="S::swarnkar.y@northeastern.edu::81fb8cae-2d8f-43ad-81ac-2fc57dacf088" providerId="AD" clId="Web-{93BB485D-FC73-44E5-AA86-5E2115BA1924}" dt="2020-06-19T15:57:04.465" v="4"/>
        <pc:sldMkLst>
          <pc:docMk/>
          <pc:sldMk cId="0" sldId="283"/>
        </pc:sldMkLst>
      </pc:sldChg>
      <pc:sldChg chg="mod">
        <pc:chgData name="Yashraj Swarnkar" userId="S::swarnkar.y@northeastern.edu::81fb8cae-2d8f-43ad-81ac-2fc57dacf088" providerId="AD" clId="Web-{93BB485D-FC73-44E5-AA86-5E2115BA1924}" dt="2020-06-19T15:57:04.465" v="4"/>
        <pc:sldMkLst>
          <pc:docMk/>
          <pc:sldMk cId="0" sldId="301"/>
        </pc:sldMkLst>
      </pc:sldChg>
      <pc:sldChg chg="mod">
        <pc:chgData name="Yashraj Swarnkar" userId="S::swarnkar.y@northeastern.edu::81fb8cae-2d8f-43ad-81ac-2fc57dacf088" providerId="AD" clId="Web-{93BB485D-FC73-44E5-AA86-5E2115BA1924}" dt="2020-06-19T15:57:04.465" v="4"/>
        <pc:sldMkLst>
          <pc:docMk/>
          <pc:sldMk cId="0" sldId="302"/>
        </pc:sldMkLst>
      </pc:sldChg>
      <pc:sldChg chg="mod">
        <pc:chgData name="Yashraj Swarnkar" userId="S::swarnkar.y@northeastern.edu::81fb8cae-2d8f-43ad-81ac-2fc57dacf088" providerId="AD" clId="Web-{93BB485D-FC73-44E5-AA86-5E2115BA1924}" dt="2020-06-19T15:57:04.465" v="4"/>
        <pc:sldMkLst>
          <pc:docMk/>
          <pc:sldMk cId="0" sldId="304"/>
        </pc:sldMkLst>
      </pc:sldChg>
      <pc:sldChg chg="mod">
        <pc:chgData name="Yashraj Swarnkar" userId="S::swarnkar.y@northeastern.edu::81fb8cae-2d8f-43ad-81ac-2fc57dacf088" providerId="AD" clId="Web-{93BB485D-FC73-44E5-AA86-5E2115BA1924}" dt="2020-06-19T15:57:04.465" v="4"/>
        <pc:sldMkLst>
          <pc:docMk/>
          <pc:sldMk cId="0" sldId="305"/>
        </pc:sldMkLst>
      </pc:sldChg>
      <pc:sldChg chg="modSp mod">
        <pc:chgData name="Yashraj Swarnkar" userId="S::swarnkar.y@northeastern.edu::81fb8cae-2d8f-43ad-81ac-2fc57dacf088" providerId="AD" clId="Web-{93BB485D-FC73-44E5-AA86-5E2115BA1924}" dt="2020-06-19T16:14:36.895" v="137" actId="20577"/>
        <pc:sldMkLst>
          <pc:docMk/>
          <pc:sldMk cId="4137848189" sldId="306"/>
        </pc:sldMkLst>
        <pc:spChg chg="mod">
          <ac:chgData name="Yashraj Swarnkar" userId="S::swarnkar.y@northeastern.edu::81fb8cae-2d8f-43ad-81ac-2fc57dacf088" providerId="AD" clId="Web-{93BB485D-FC73-44E5-AA86-5E2115BA1924}" dt="2020-06-19T16:14:36.895" v="137" actId="20577"/>
          <ac:spMkLst>
            <pc:docMk/>
            <pc:sldMk cId="4137848189" sldId="306"/>
            <ac:spMk id="2" creationId="{FA01CEEB-F417-4383-A74F-BBC9C88C9113}"/>
          </ac:spMkLst>
        </pc:spChg>
      </pc:sldChg>
      <pc:sldChg chg="modSp mod">
        <pc:chgData name="Yashraj Swarnkar" userId="S::swarnkar.y@northeastern.edu::81fb8cae-2d8f-43ad-81ac-2fc57dacf088" providerId="AD" clId="Web-{93BB485D-FC73-44E5-AA86-5E2115BA1924}" dt="2020-06-19T16:14:31.801" v="134" actId="20577"/>
        <pc:sldMkLst>
          <pc:docMk/>
          <pc:sldMk cId="2769628717" sldId="307"/>
        </pc:sldMkLst>
        <pc:spChg chg="mod">
          <ac:chgData name="Yashraj Swarnkar" userId="S::swarnkar.y@northeastern.edu::81fb8cae-2d8f-43ad-81ac-2fc57dacf088" providerId="AD" clId="Web-{93BB485D-FC73-44E5-AA86-5E2115BA1924}" dt="2020-06-19T16:14:31.801" v="134" actId="20577"/>
          <ac:spMkLst>
            <pc:docMk/>
            <pc:sldMk cId="2769628717" sldId="307"/>
            <ac:spMk id="68" creationId="{00000000-0000-0000-0000-000000000000}"/>
          </ac:spMkLst>
        </pc:spChg>
        <pc:spChg chg="mod">
          <ac:chgData name="Yashraj Swarnkar" userId="S::swarnkar.y@northeastern.edu::81fb8cae-2d8f-43ad-81ac-2fc57dacf088" providerId="AD" clId="Web-{93BB485D-FC73-44E5-AA86-5E2115BA1924}" dt="2020-06-19T16:13:58.066" v="132" actId="20577"/>
          <ac:spMkLst>
            <pc:docMk/>
            <pc:sldMk cId="2769628717" sldId="307"/>
            <ac:spMk id="69" creationId="{00000000-0000-0000-0000-000000000000}"/>
          </ac:spMkLst>
        </pc:spChg>
        <pc:picChg chg="mod">
          <ac:chgData name="Yashraj Swarnkar" userId="S::swarnkar.y@northeastern.edu::81fb8cae-2d8f-43ad-81ac-2fc57dacf088" providerId="AD" clId="Web-{93BB485D-FC73-44E5-AA86-5E2115BA1924}" dt="2020-06-19T16:13:44.238" v="130" actId="14100"/>
          <ac:picMkLst>
            <pc:docMk/>
            <pc:sldMk cId="2769628717" sldId="307"/>
            <ac:picMk id="3" creationId="{13524F7D-8653-4045-BDCA-E045AE194183}"/>
          </ac:picMkLst>
        </pc:picChg>
      </pc:sldChg>
      <pc:sldChg chg="modSp mod">
        <pc:chgData name="Yashraj Swarnkar" userId="S::swarnkar.y@northeastern.edu::81fb8cae-2d8f-43ad-81ac-2fc57dacf088" providerId="AD" clId="Web-{93BB485D-FC73-44E5-AA86-5E2115BA1924}" dt="2020-06-19T16:11:40.347" v="69" actId="20577"/>
        <pc:sldMkLst>
          <pc:docMk/>
          <pc:sldMk cId="3487641248" sldId="308"/>
        </pc:sldMkLst>
        <pc:spChg chg="mod">
          <ac:chgData name="Yashraj Swarnkar" userId="S::swarnkar.y@northeastern.edu::81fb8cae-2d8f-43ad-81ac-2fc57dacf088" providerId="AD" clId="Web-{93BB485D-FC73-44E5-AA86-5E2115BA1924}" dt="2020-06-19T16:11:40.347" v="69" actId="20577"/>
          <ac:spMkLst>
            <pc:docMk/>
            <pc:sldMk cId="3487641248" sldId="308"/>
            <ac:spMk id="75" creationId="{00000000-0000-0000-0000-000000000000}"/>
          </ac:spMkLst>
        </pc:spChg>
        <pc:spChg chg="mod">
          <ac:chgData name="Yashraj Swarnkar" userId="S::swarnkar.y@northeastern.edu::81fb8cae-2d8f-43ad-81ac-2fc57dacf088" providerId="AD" clId="Web-{93BB485D-FC73-44E5-AA86-5E2115BA1924}" dt="2020-06-19T16:11:20.753" v="61" actId="20577"/>
          <ac:spMkLst>
            <pc:docMk/>
            <pc:sldMk cId="3487641248" sldId="308"/>
            <ac:spMk id="78" creationId="{00000000-0000-0000-0000-000000000000}"/>
          </ac:spMkLst>
        </pc:spChg>
        <pc:picChg chg="mod">
          <ac:chgData name="Yashraj Swarnkar" userId="S::swarnkar.y@northeastern.edu::81fb8cae-2d8f-43ad-81ac-2fc57dacf088" providerId="AD" clId="Web-{93BB485D-FC73-44E5-AA86-5E2115BA1924}" dt="2020-06-19T16:10:52.237" v="59" actId="14100"/>
          <ac:picMkLst>
            <pc:docMk/>
            <pc:sldMk cId="3487641248" sldId="308"/>
            <ac:picMk id="2" creationId="{3B9A01EF-020E-4E41-8A25-B255877F4C1C}"/>
          </ac:picMkLst>
        </pc:picChg>
      </pc:sldChg>
      <pc:sldChg chg="modSp mod">
        <pc:chgData name="Yashraj Swarnkar" userId="S::swarnkar.y@northeastern.edu::81fb8cae-2d8f-43ad-81ac-2fc57dacf088" providerId="AD" clId="Web-{93BB485D-FC73-44E5-AA86-5E2115BA1924}" dt="2020-06-19T16:08:46.158" v="52" actId="14100"/>
        <pc:sldMkLst>
          <pc:docMk/>
          <pc:sldMk cId="859237083" sldId="309"/>
        </pc:sldMkLst>
        <pc:picChg chg="mod">
          <ac:chgData name="Yashraj Swarnkar" userId="S::swarnkar.y@northeastern.edu::81fb8cae-2d8f-43ad-81ac-2fc57dacf088" providerId="AD" clId="Web-{93BB485D-FC73-44E5-AA86-5E2115BA1924}" dt="2020-06-19T16:08:46.158" v="52" actId="14100"/>
          <ac:picMkLst>
            <pc:docMk/>
            <pc:sldMk cId="859237083" sldId="309"/>
            <ac:picMk id="5" creationId="{7ABEF31B-63BC-4B4B-B84A-4A7D0CBD165B}"/>
          </ac:picMkLst>
        </pc:picChg>
      </pc:sldChg>
      <pc:sldChg chg="modSp mod">
        <pc:chgData name="Yashraj Swarnkar" userId="S::swarnkar.y@northeastern.edu::81fb8cae-2d8f-43ad-81ac-2fc57dacf088" providerId="AD" clId="Web-{93BB485D-FC73-44E5-AA86-5E2115BA1924}" dt="2020-06-19T16:09:36.564" v="58" actId="20577"/>
        <pc:sldMkLst>
          <pc:docMk/>
          <pc:sldMk cId="4236653396" sldId="310"/>
        </pc:sldMkLst>
        <pc:spChg chg="mod">
          <ac:chgData name="Yashraj Swarnkar" userId="S::swarnkar.y@northeastern.edu::81fb8cae-2d8f-43ad-81ac-2fc57dacf088" providerId="AD" clId="Web-{93BB485D-FC73-44E5-AA86-5E2115BA1924}" dt="2020-06-19T16:09:36.564" v="58" actId="20577"/>
          <ac:spMkLst>
            <pc:docMk/>
            <pc:sldMk cId="4236653396" sldId="310"/>
            <ac:spMk id="2" creationId="{363B9970-5DEE-4D58-BEFA-6FC952B5C556}"/>
          </ac:spMkLst>
        </pc:spChg>
        <pc:picChg chg="mod">
          <ac:chgData name="Yashraj Swarnkar" userId="S::swarnkar.y@northeastern.edu::81fb8cae-2d8f-43ad-81ac-2fc57dacf088" providerId="AD" clId="Web-{93BB485D-FC73-44E5-AA86-5E2115BA1924}" dt="2020-06-19T16:09:06.174" v="53" actId="14100"/>
          <ac:picMkLst>
            <pc:docMk/>
            <pc:sldMk cId="4236653396" sldId="310"/>
            <ac:picMk id="4" creationId="{EA8C09E1-912D-4827-ACC2-8161B5AC0897}"/>
          </ac:picMkLst>
        </pc:picChg>
      </pc:sldChg>
      <pc:sldChg chg="mod">
        <pc:chgData name="Yashraj Swarnkar" userId="S::swarnkar.y@northeastern.edu::81fb8cae-2d8f-43ad-81ac-2fc57dacf088" providerId="AD" clId="Web-{93BB485D-FC73-44E5-AA86-5E2115BA1924}" dt="2020-06-19T15:57:04.465" v="4"/>
        <pc:sldMkLst>
          <pc:docMk/>
          <pc:sldMk cId="1286400460" sldId="311"/>
        </pc:sldMkLst>
      </pc:sldChg>
      <pc:sldChg chg="mod">
        <pc:chgData name="Yashraj Swarnkar" userId="S::swarnkar.y@northeastern.edu::81fb8cae-2d8f-43ad-81ac-2fc57dacf088" providerId="AD" clId="Web-{93BB485D-FC73-44E5-AA86-5E2115BA1924}" dt="2020-06-19T15:57:04.465" v="4"/>
        <pc:sldMkLst>
          <pc:docMk/>
          <pc:sldMk cId="1531796871" sldId="314"/>
        </pc:sldMkLst>
      </pc:sldChg>
      <pc:sldChg chg="mod">
        <pc:chgData name="Yashraj Swarnkar" userId="S::swarnkar.y@northeastern.edu::81fb8cae-2d8f-43ad-81ac-2fc57dacf088" providerId="AD" clId="Web-{93BB485D-FC73-44E5-AA86-5E2115BA1924}" dt="2020-06-19T15:57:04.465" v="4"/>
        <pc:sldMkLst>
          <pc:docMk/>
          <pc:sldMk cId="2031096477" sldId="315"/>
        </pc:sldMkLst>
      </pc:sldChg>
      <pc:sldChg chg="mod">
        <pc:chgData name="Yashraj Swarnkar" userId="S::swarnkar.y@northeastern.edu::81fb8cae-2d8f-43ad-81ac-2fc57dacf088" providerId="AD" clId="Web-{93BB485D-FC73-44E5-AA86-5E2115BA1924}" dt="2020-06-19T15:57:04.465" v="4"/>
        <pc:sldMkLst>
          <pc:docMk/>
          <pc:sldMk cId="2738438277" sldId="316"/>
        </pc:sldMkLst>
      </pc:sldChg>
      <pc:sldChg chg="mod">
        <pc:chgData name="Yashraj Swarnkar" userId="S::swarnkar.y@northeastern.edu::81fb8cae-2d8f-43ad-81ac-2fc57dacf088" providerId="AD" clId="Web-{93BB485D-FC73-44E5-AA86-5E2115BA1924}" dt="2020-06-19T15:57:04.465" v="4"/>
        <pc:sldMkLst>
          <pc:docMk/>
          <pc:sldMk cId="4031005278" sldId="321"/>
        </pc:sldMkLst>
      </pc:sldChg>
      <pc:sldChg chg="mod">
        <pc:chgData name="Yashraj Swarnkar" userId="S::swarnkar.y@northeastern.edu::81fb8cae-2d8f-43ad-81ac-2fc57dacf088" providerId="AD" clId="Web-{93BB485D-FC73-44E5-AA86-5E2115BA1924}" dt="2020-06-19T15:57:04.465" v="4"/>
        <pc:sldMkLst>
          <pc:docMk/>
          <pc:sldMk cId="3597645694" sldId="322"/>
        </pc:sldMkLst>
      </pc:sldChg>
      <pc:sldChg chg="mod">
        <pc:chgData name="Yashraj Swarnkar" userId="S::swarnkar.y@northeastern.edu::81fb8cae-2d8f-43ad-81ac-2fc57dacf088" providerId="AD" clId="Web-{93BB485D-FC73-44E5-AA86-5E2115BA1924}" dt="2020-06-19T15:57:04.465" v="4"/>
        <pc:sldMkLst>
          <pc:docMk/>
          <pc:sldMk cId="3557736555" sldId="323"/>
        </pc:sldMkLst>
      </pc:sldChg>
      <pc:sldChg chg="mod">
        <pc:chgData name="Yashraj Swarnkar" userId="S::swarnkar.y@northeastern.edu::81fb8cae-2d8f-43ad-81ac-2fc57dacf088" providerId="AD" clId="Web-{93BB485D-FC73-44E5-AA86-5E2115BA1924}" dt="2020-06-19T15:57:04.465" v="4"/>
        <pc:sldMkLst>
          <pc:docMk/>
          <pc:sldMk cId="590424977" sldId="324"/>
        </pc:sldMkLst>
      </pc:sldChg>
      <pc:sldChg chg="mod">
        <pc:chgData name="Yashraj Swarnkar" userId="S::swarnkar.y@northeastern.edu::81fb8cae-2d8f-43ad-81ac-2fc57dacf088" providerId="AD" clId="Web-{93BB485D-FC73-44E5-AA86-5E2115BA1924}" dt="2020-06-19T15:57:04.465" v="4"/>
        <pc:sldMkLst>
          <pc:docMk/>
          <pc:sldMk cId="2880328987" sldId="325"/>
        </pc:sldMkLst>
      </pc:sldChg>
      <pc:sldChg chg="mod">
        <pc:chgData name="Yashraj Swarnkar" userId="S::swarnkar.y@northeastern.edu::81fb8cae-2d8f-43ad-81ac-2fc57dacf088" providerId="AD" clId="Web-{93BB485D-FC73-44E5-AA86-5E2115BA1924}" dt="2020-06-19T15:57:04.465" v="4"/>
        <pc:sldMkLst>
          <pc:docMk/>
          <pc:sldMk cId="4280711764" sldId="326"/>
        </pc:sldMkLst>
      </pc:sldChg>
      <pc:sldChg chg="mod">
        <pc:chgData name="Yashraj Swarnkar" userId="S::swarnkar.y@northeastern.edu::81fb8cae-2d8f-43ad-81ac-2fc57dacf088" providerId="AD" clId="Web-{93BB485D-FC73-44E5-AA86-5E2115BA1924}" dt="2020-06-19T15:57:04.465" v="4"/>
        <pc:sldMkLst>
          <pc:docMk/>
          <pc:sldMk cId="296755747" sldId="327"/>
        </pc:sldMkLst>
      </pc:sldChg>
      <pc:sldChg chg="mod">
        <pc:chgData name="Yashraj Swarnkar" userId="S::swarnkar.y@northeastern.edu::81fb8cae-2d8f-43ad-81ac-2fc57dacf088" providerId="AD" clId="Web-{93BB485D-FC73-44E5-AA86-5E2115BA1924}" dt="2020-06-19T15:57:04.465" v="4"/>
        <pc:sldMkLst>
          <pc:docMk/>
          <pc:sldMk cId="145127502" sldId="328"/>
        </pc:sldMkLst>
      </pc:sldChg>
      <pc:sldChg chg="mod">
        <pc:chgData name="Yashraj Swarnkar" userId="S::swarnkar.y@northeastern.edu::81fb8cae-2d8f-43ad-81ac-2fc57dacf088" providerId="AD" clId="Web-{93BB485D-FC73-44E5-AA86-5E2115BA1924}" dt="2020-06-19T15:57:04.465" v="4"/>
        <pc:sldMkLst>
          <pc:docMk/>
          <pc:sldMk cId="931544401" sldId="330"/>
        </pc:sldMkLst>
      </pc:sldChg>
      <pc:sldChg chg="mod">
        <pc:chgData name="Yashraj Swarnkar" userId="S::swarnkar.y@northeastern.edu::81fb8cae-2d8f-43ad-81ac-2fc57dacf088" providerId="AD" clId="Web-{93BB485D-FC73-44E5-AA86-5E2115BA1924}" dt="2020-06-19T15:57:04.465" v="4"/>
        <pc:sldMkLst>
          <pc:docMk/>
          <pc:sldMk cId="2704771142" sldId="331"/>
        </pc:sldMkLst>
      </pc:sldChg>
      <pc:sldChg chg="mod">
        <pc:chgData name="Yashraj Swarnkar" userId="S::swarnkar.y@northeastern.edu::81fb8cae-2d8f-43ad-81ac-2fc57dacf088" providerId="AD" clId="Web-{93BB485D-FC73-44E5-AA86-5E2115BA1924}" dt="2020-06-19T15:57:04.465" v="4"/>
        <pc:sldMkLst>
          <pc:docMk/>
          <pc:sldMk cId="2634053510" sldId="332"/>
        </pc:sldMkLst>
      </pc:sldChg>
      <pc:sldChg chg="mod">
        <pc:chgData name="Yashraj Swarnkar" userId="S::swarnkar.y@northeastern.edu::81fb8cae-2d8f-43ad-81ac-2fc57dacf088" providerId="AD" clId="Web-{93BB485D-FC73-44E5-AA86-5E2115BA1924}" dt="2020-06-19T15:57:04.465" v="4"/>
        <pc:sldMkLst>
          <pc:docMk/>
          <pc:sldMk cId="233018505" sldId="334"/>
        </pc:sldMkLst>
      </pc:sldChg>
      <pc:sldChg chg="mod">
        <pc:chgData name="Yashraj Swarnkar" userId="S::swarnkar.y@northeastern.edu::81fb8cae-2d8f-43ad-81ac-2fc57dacf088" providerId="AD" clId="Web-{93BB485D-FC73-44E5-AA86-5E2115BA1924}" dt="2020-06-19T15:57:04.465" v="4"/>
        <pc:sldMkLst>
          <pc:docMk/>
          <pc:sldMk cId="1459296790" sldId="335"/>
        </pc:sldMkLst>
      </pc:sldChg>
      <pc:sldChg chg="mod">
        <pc:chgData name="Yashraj Swarnkar" userId="S::swarnkar.y@northeastern.edu::81fb8cae-2d8f-43ad-81ac-2fc57dacf088" providerId="AD" clId="Web-{93BB485D-FC73-44E5-AA86-5E2115BA1924}" dt="2020-06-19T15:57:04.465" v="4"/>
        <pc:sldMkLst>
          <pc:docMk/>
          <pc:sldMk cId="3043473028" sldId="336"/>
        </pc:sldMkLst>
      </pc:sldChg>
      <pc:sldChg chg="mod">
        <pc:chgData name="Yashraj Swarnkar" userId="S::swarnkar.y@northeastern.edu::81fb8cae-2d8f-43ad-81ac-2fc57dacf088" providerId="AD" clId="Web-{93BB485D-FC73-44E5-AA86-5E2115BA1924}" dt="2020-06-19T15:57:04.465" v="4"/>
        <pc:sldMkLst>
          <pc:docMk/>
          <pc:sldMk cId="1707154181" sldId="338"/>
        </pc:sldMkLst>
      </pc:sldChg>
      <pc:sldChg chg="mod">
        <pc:chgData name="Yashraj Swarnkar" userId="S::swarnkar.y@northeastern.edu::81fb8cae-2d8f-43ad-81ac-2fc57dacf088" providerId="AD" clId="Web-{93BB485D-FC73-44E5-AA86-5E2115BA1924}" dt="2020-06-19T15:57:04.465" v="4"/>
        <pc:sldMkLst>
          <pc:docMk/>
          <pc:sldMk cId="3935066620" sldId="339"/>
        </pc:sldMkLst>
      </pc:sldChg>
      <pc:sldChg chg="mod">
        <pc:chgData name="Yashraj Swarnkar" userId="S::swarnkar.y@northeastern.edu::81fb8cae-2d8f-43ad-81ac-2fc57dacf088" providerId="AD" clId="Web-{93BB485D-FC73-44E5-AA86-5E2115BA1924}" dt="2020-06-19T15:57:04.465" v="4"/>
        <pc:sldMkLst>
          <pc:docMk/>
          <pc:sldMk cId="2783889271" sldId="340"/>
        </pc:sldMkLst>
      </pc:sldChg>
      <pc:sldChg chg="mod">
        <pc:chgData name="Yashraj Swarnkar" userId="S::swarnkar.y@northeastern.edu::81fb8cae-2d8f-43ad-81ac-2fc57dacf088" providerId="AD" clId="Web-{93BB485D-FC73-44E5-AA86-5E2115BA1924}" dt="2020-06-19T15:57:04.465" v="4"/>
        <pc:sldMkLst>
          <pc:docMk/>
          <pc:sldMk cId="1700898843" sldId="341"/>
        </pc:sldMkLst>
      </pc:sldChg>
      <pc:sldChg chg="mod setBg">
        <pc:chgData name="Yashraj Swarnkar" userId="S::swarnkar.y@northeastern.edu::81fb8cae-2d8f-43ad-81ac-2fc57dacf088" providerId="AD" clId="Web-{93BB485D-FC73-44E5-AA86-5E2115BA1924}" dt="2020-06-19T15:57:04.465" v="4"/>
        <pc:sldMkLst>
          <pc:docMk/>
          <pc:sldMk cId="3246149" sldId="345"/>
        </pc:sldMkLst>
      </pc:sldChg>
      <pc:sldChg chg="mod">
        <pc:chgData name="Yashraj Swarnkar" userId="S::swarnkar.y@northeastern.edu::81fb8cae-2d8f-43ad-81ac-2fc57dacf088" providerId="AD" clId="Web-{93BB485D-FC73-44E5-AA86-5E2115BA1924}" dt="2020-06-19T15:57:04.465" v="4"/>
        <pc:sldMkLst>
          <pc:docMk/>
          <pc:sldMk cId="1483522367" sldId="346"/>
        </pc:sldMkLst>
      </pc:sldChg>
      <pc:sldChg chg="mod">
        <pc:chgData name="Yashraj Swarnkar" userId="S::swarnkar.y@northeastern.edu::81fb8cae-2d8f-43ad-81ac-2fc57dacf088" providerId="AD" clId="Web-{93BB485D-FC73-44E5-AA86-5E2115BA1924}" dt="2020-06-19T15:57:04.465" v="4"/>
        <pc:sldMkLst>
          <pc:docMk/>
          <pc:sldMk cId="4144187345" sldId="347"/>
        </pc:sldMkLst>
      </pc:sldChg>
      <pc:sldChg chg="mod">
        <pc:chgData name="Yashraj Swarnkar" userId="S::swarnkar.y@northeastern.edu::81fb8cae-2d8f-43ad-81ac-2fc57dacf088" providerId="AD" clId="Web-{93BB485D-FC73-44E5-AA86-5E2115BA1924}" dt="2020-06-19T15:57:04.465" v="4"/>
        <pc:sldMkLst>
          <pc:docMk/>
          <pc:sldMk cId="3303255004" sldId="348"/>
        </pc:sldMkLst>
      </pc:sldChg>
      <pc:sldChg chg="mod">
        <pc:chgData name="Yashraj Swarnkar" userId="S::swarnkar.y@northeastern.edu::81fb8cae-2d8f-43ad-81ac-2fc57dacf088" providerId="AD" clId="Web-{93BB485D-FC73-44E5-AA86-5E2115BA1924}" dt="2020-06-19T15:57:04.465" v="4"/>
        <pc:sldMkLst>
          <pc:docMk/>
          <pc:sldMk cId="3738720074" sldId="350"/>
        </pc:sldMkLst>
      </pc:sldChg>
      <pc:sldChg chg="mod">
        <pc:chgData name="Yashraj Swarnkar" userId="S::swarnkar.y@northeastern.edu::81fb8cae-2d8f-43ad-81ac-2fc57dacf088" providerId="AD" clId="Web-{93BB485D-FC73-44E5-AA86-5E2115BA1924}" dt="2020-06-19T15:57:04.465" v="4"/>
        <pc:sldMkLst>
          <pc:docMk/>
          <pc:sldMk cId="1551768377" sldId="351"/>
        </pc:sldMkLst>
      </pc:sldChg>
      <pc:sldChg chg="mod">
        <pc:chgData name="Yashraj Swarnkar" userId="S::swarnkar.y@northeastern.edu::81fb8cae-2d8f-43ad-81ac-2fc57dacf088" providerId="AD" clId="Web-{93BB485D-FC73-44E5-AA86-5E2115BA1924}" dt="2020-06-19T15:57:04.465" v="4"/>
        <pc:sldMkLst>
          <pc:docMk/>
          <pc:sldMk cId="2172511936" sldId="352"/>
        </pc:sldMkLst>
      </pc:sldChg>
      <pc:sldChg chg="mod">
        <pc:chgData name="Yashraj Swarnkar" userId="S::swarnkar.y@northeastern.edu::81fb8cae-2d8f-43ad-81ac-2fc57dacf088" providerId="AD" clId="Web-{93BB485D-FC73-44E5-AA86-5E2115BA1924}" dt="2020-06-19T15:57:04.465" v="4"/>
        <pc:sldMkLst>
          <pc:docMk/>
          <pc:sldMk cId="3424092843" sldId="354"/>
        </pc:sldMkLst>
      </pc:sldChg>
      <pc:sldChg chg="mod">
        <pc:chgData name="Yashraj Swarnkar" userId="S::swarnkar.y@northeastern.edu::81fb8cae-2d8f-43ad-81ac-2fc57dacf088" providerId="AD" clId="Web-{93BB485D-FC73-44E5-AA86-5E2115BA1924}" dt="2020-06-19T15:57:04.465" v="4"/>
        <pc:sldMkLst>
          <pc:docMk/>
          <pc:sldMk cId="4263944809" sldId="355"/>
        </pc:sldMkLst>
      </pc:sldChg>
      <pc:sldChg chg="mod">
        <pc:chgData name="Yashraj Swarnkar" userId="S::swarnkar.y@northeastern.edu::81fb8cae-2d8f-43ad-81ac-2fc57dacf088" providerId="AD" clId="Web-{93BB485D-FC73-44E5-AA86-5E2115BA1924}" dt="2020-06-19T15:57:04.465" v="4"/>
        <pc:sldMkLst>
          <pc:docMk/>
          <pc:sldMk cId="3531318013" sldId="356"/>
        </pc:sldMkLst>
      </pc:sldChg>
      <pc:sldChg chg="mod">
        <pc:chgData name="Yashraj Swarnkar" userId="S::swarnkar.y@northeastern.edu::81fb8cae-2d8f-43ad-81ac-2fc57dacf088" providerId="AD" clId="Web-{93BB485D-FC73-44E5-AA86-5E2115BA1924}" dt="2020-06-19T15:57:04.465" v="4"/>
        <pc:sldMkLst>
          <pc:docMk/>
          <pc:sldMk cId="2662739966" sldId="357"/>
        </pc:sldMkLst>
      </pc:sldChg>
      <pc:sldChg chg="mod">
        <pc:chgData name="Yashraj Swarnkar" userId="S::swarnkar.y@northeastern.edu::81fb8cae-2d8f-43ad-81ac-2fc57dacf088" providerId="AD" clId="Web-{93BB485D-FC73-44E5-AA86-5E2115BA1924}" dt="2020-06-19T15:57:04.465" v="4"/>
        <pc:sldMkLst>
          <pc:docMk/>
          <pc:sldMk cId="1834966966" sldId="358"/>
        </pc:sldMkLst>
      </pc:sldChg>
      <pc:sldChg chg="mod">
        <pc:chgData name="Yashraj Swarnkar" userId="S::swarnkar.y@northeastern.edu::81fb8cae-2d8f-43ad-81ac-2fc57dacf088" providerId="AD" clId="Web-{93BB485D-FC73-44E5-AA86-5E2115BA1924}" dt="2020-06-19T15:57:04.465" v="4"/>
        <pc:sldMkLst>
          <pc:docMk/>
          <pc:sldMk cId="1033527342" sldId="359"/>
        </pc:sldMkLst>
      </pc:sldChg>
      <pc:sldChg chg="mod">
        <pc:chgData name="Yashraj Swarnkar" userId="S::swarnkar.y@northeastern.edu::81fb8cae-2d8f-43ad-81ac-2fc57dacf088" providerId="AD" clId="Web-{93BB485D-FC73-44E5-AA86-5E2115BA1924}" dt="2020-06-19T15:57:04.465" v="4"/>
        <pc:sldMkLst>
          <pc:docMk/>
          <pc:sldMk cId="2973879590" sldId="360"/>
        </pc:sldMkLst>
      </pc:sldChg>
      <pc:sldChg chg="mod">
        <pc:chgData name="Yashraj Swarnkar" userId="S::swarnkar.y@northeastern.edu::81fb8cae-2d8f-43ad-81ac-2fc57dacf088" providerId="AD" clId="Web-{93BB485D-FC73-44E5-AA86-5E2115BA1924}" dt="2020-06-19T15:57:04.465" v="4"/>
        <pc:sldMkLst>
          <pc:docMk/>
          <pc:sldMk cId="572484858" sldId="361"/>
        </pc:sldMkLst>
      </pc:sldChg>
      <pc:sldChg chg="mod">
        <pc:chgData name="Yashraj Swarnkar" userId="S::swarnkar.y@northeastern.edu::81fb8cae-2d8f-43ad-81ac-2fc57dacf088" providerId="AD" clId="Web-{93BB485D-FC73-44E5-AA86-5E2115BA1924}" dt="2020-06-19T15:57:04.465" v="4"/>
        <pc:sldMkLst>
          <pc:docMk/>
          <pc:sldMk cId="181427385" sldId="362"/>
        </pc:sldMkLst>
      </pc:sldChg>
      <pc:sldChg chg="mod">
        <pc:chgData name="Yashraj Swarnkar" userId="S::swarnkar.y@northeastern.edu::81fb8cae-2d8f-43ad-81ac-2fc57dacf088" providerId="AD" clId="Web-{93BB485D-FC73-44E5-AA86-5E2115BA1924}" dt="2020-06-19T15:57:04.465" v="4"/>
        <pc:sldMkLst>
          <pc:docMk/>
          <pc:sldMk cId="1114546838" sldId="363"/>
        </pc:sldMkLst>
      </pc:sldChg>
      <pc:sldChg chg="mod">
        <pc:chgData name="Yashraj Swarnkar" userId="S::swarnkar.y@northeastern.edu::81fb8cae-2d8f-43ad-81ac-2fc57dacf088" providerId="AD" clId="Web-{93BB485D-FC73-44E5-AA86-5E2115BA1924}" dt="2020-06-19T15:57:04.465" v="4"/>
        <pc:sldMkLst>
          <pc:docMk/>
          <pc:sldMk cId="3820275232" sldId="369"/>
        </pc:sldMkLst>
      </pc:sldChg>
      <pc:sldChg chg="mod">
        <pc:chgData name="Yashraj Swarnkar" userId="S::swarnkar.y@northeastern.edu::81fb8cae-2d8f-43ad-81ac-2fc57dacf088" providerId="AD" clId="Web-{93BB485D-FC73-44E5-AA86-5E2115BA1924}" dt="2020-06-19T15:57:04.465" v="4"/>
        <pc:sldMkLst>
          <pc:docMk/>
          <pc:sldMk cId="984966142" sldId="370"/>
        </pc:sldMkLst>
      </pc:sldChg>
      <pc:sldChg chg="mod">
        <pc:chgData name="Yashraj Swarnkar" userId="S::swarnkar.y@northeastern.edu::81fb8cae-2d8f-43ad-81ac-2fc57dacf088" providerId="AD" clId="Web-{93BB485D-FC73-44E5-AA86-5E2115BA1924}" dt="2020-06-19T15:57:04.465" v="4"/>
        <pc:sldMkLst>
          <pc:docMk/>
          <pc:sldMk cId="3486510029" sldId="371"/>
        </pc:sldMkLst>
      </pc:sldChg>
      <pc:sldChg chg="mod">
        <pc:chgData name="Yashraj Swarnkar" userId="S::swarnkar.y@northeastern.edu::81fb8cae-2d8f-43ad-81ac-2fc57dacf088" providerId="AD" clId="Web-{93BB485D-FC73-44E5-AA86-5E2115BA1924}" dt="2020-06-19T15:57:04.465" v="4"/>
        <pc:sldMkLst>
          <pc:docMk/>
          <pc:sldMk cId="3256127262" sldId="372"/>
        </pc:sldMkLst>
      </pc:sldChg>
      <pc:sldChg chg="mod">
        <pc:chgData name="Yashraj Swarnkar" userId="S::swarnkar.y@northeastern.edu::81fb8cae-2d8f-43ad-81ac-2fc57dacf088" providerId="AD" clId="Web-{93BB485D-FC73-44E5-AA86-5E2115BA1924}" dt="2020-06-19T15:57:04.465" v="4"/>
        <pc:sldMkLst>
          <pc:docMk/>
          <pc:sldMk cId="3319267351" sldId="373"/>
        </pc:sldMkLst>
      </pc:sldChg>
      <pc:sldChg chg="mod">
        <pc:chgData name="Yashraj Swarnkar" userId="S::swarnkar.y@northeastern.edu::81fb8cae-2d8f-43ad-81ac-2fc57dacf088" providerId="AD" clId="Web-{93BB485D-FC73-44E5-AA86-5E2115BA1924}" dt="2020-06-19T15:57:04.465" v="4"/>
        <pc:sldMkLst>
          <pc:docMk/>
          <pc:sldMk cId="2573996586" sldId="374"/>
        </pc:sldMkLst>
      </pc:sldChg>
      <pc:sldChg chg="mod">
        <pc:chgData name="Yashraj Swarnkar" userId="S::swarnkar.y@northeastern.edu::81fb8cae-2d8f-43ad-81ac-2fc57dacf088" providerId="AD" clId="Web-{93BB485D-FC73-44E5-AA86-5E2115BA1924}" dt="2020-06-19T15:57:04.465" v="4"/>
        <pc:sldMkLst>
          <pc:docMk/>
          <pc:sldMk cId="3272162133" sldId="375"/>
        </pc:sldMkLst>
      </pc:sldChg>
      <pc:sldChg chg="mod">
        <pc:chgData name="Yashraj Swarnkar" userId="S::swarnkar.y@northeastern.edu::81fb8cae-2d8f-43ad-81ac-2fc57dacf088" providerId="AD" clId="Web-{93BB485D-FC73-44E5-AA86-5E2115BA1924}" dt="2020-06-19T15:57:04.465" v="4"/>
        <pc:sldMkLst>
          <pc:docMk/>
          <pc:sldMk cId="2220625787" sldId="376"/>
        </pc:sldMkLst>
      </pc:sldChg>
      <pc:sldChg chg="mod">
        <pc:chgData name="Yashraj Swarnkar" userId="S::swarnkar.y@northeastern.edu::81fb8cae-2d8f-43ad-81ac-2fc57dacf088" providerId="AD" clId="Web-{93BB485D-FC73-44E5-AA86-5E2115BA1924}" dt="2020-06-19T15:57:04.465" v="4"/>
        <pc:sldMkLst>
          <pc:docMk/>
          <pc:sldMk cId="970298341" sldId="377"/>
        </pc:sldMkLst>
      </pc:sldChg>
      <pc:sldChg chg="delSp modSp new">
        <pc:chgData name="Yashraj Swarnkar" userId="S::swarnkar.y@northeastern.edu::81fb8cae-2d8f-43ad-81ac-2fc57dacf088" providerId="AD" clId="Web-{93BB485D-FC73-44E5-AA86-5E2115BA1924}" dt="2020-06-19T16:28:10.932" v="227" actId="20577"/>
        <pc:sldMkLst>
          <pc:docMk/>
          <pc:sldMk cId="3100283506" sldId="378"/>
        </pc:sldMkLst>
        <pc:spChg chg="del">
          <ac:chgData name="Yashraj Swarnkar" userId="S::swarnkar.y@northeastern.edu::81fb8cae-2d8f-43ad-81ac-2fc57dacf088" providerId="AD" clId="Web-{93BB485D-FC73-44E5-AA86-5E2115BA1924}" dt="2020-06-19T16:18:46.069" v="155"/>
          <ac:spMkLst>
            <pc:docMk/>
            <pc:sldMk cId="3100283506" sldId="378"/>
            <ac:spMk id="2" creationId="{78AE875C-258B-42E3-9B2E-0510E1261E0B}"/>
          </ac:spMkLst>
        </pc:spChg>
        <pc:spChg chg="mod">
          <ac:chgData name="Yashraj Swarnkar" userId="S::swarnkar.y@northeastern.edu::81fb8cae-2d8f-43ad-81ac-2fc57dacf088" providerId="AD" clId="Web-{93BB485D-FC73-44E5-AA86-5E2115BA1924}" dt="2020-06-19T16:19:28.772" v="161" actId="1076"/>
          <ac:spMkLst>
            <pc:docMk/>
            <pc:sldMk cId="3100283506" sldId="378"/>
            <ac:spMk id="3" creationId="{70B5340B-8D2E-4043-A1CD-D0BA433E39BD}"/>
          </ac:spMkLst>
        </pc:spChg>
        <pc:spChg chg="mod">
          <ac:chgData name="Yashraj Swarnkar" userId="S::swarnkar.y@northeastern.edu::81fb8cae-2d8f-43ad-81ac-2fc57dacf088" providerId="AD" clId="Web-{93BB485D-FC73-44E5-AA86-5E2115BA1924}" dt="2020-06-19T16:28:10.932" v="227" actId="20577"/>
          <ac:spMkLst>
            <pc:docMk/>
            <pc:sldMk cId="3100283506" sldId="378"/>
            <ac:spMk id="4" creationId="{F196FB2A-88C6-4DAE-9285-6C54D9B24906}"/>
          </ac:spMkLst>
        </pc:spChg>
      </pc:sldChg>
      <pc:sldChg chg="addSp delSp modSp">
        <pc:chgData name="Yashraj Swarnkar" userId="S::swarnkar.y@northeastern.edu::81fb8cae-2d8f-43ad-81ac-2fc57dacf088" providerId="AD" clId="Web-{93BB485D-FC73-44E5-AA86-5E2115BA1924}" dt="2020-06-19T16:25:30.025" v="203" actId="14100"/>
        <pc:sldMkLst>
          <pc:docMk/>
          <pc:sldMk cId="483504662" sldId="379"/>
        </pc:sldMkLst>
        <pc:picChg chg="add del mod">
          <ac:chgData name="Yashraj Swarnkar" userId="S::swarnkar.y@northeastern.edu::81fb8cae-2d8f-43ad-81ac-2fc57dacf088" providerId="AD" clId="Web-{93BB485D-FC73-44E5-AA86-5E2115BA1924}" dt="2020-06-19T16:23:15.477" v="191"/>
          <ac:picMkLst>
            <pc:docMk/>
            <pc:sldMk cId="483504662" sldId="379"/>
            <ac:picMk id="2" creationId="{C2EEBAB1-0759-414C-8739-1B83C4E78DB3}"/>
          </ac:picMkLst>
        </pc:picChg>
        <pc:picChg chg="add del mod">
          <ac:chgData name="Yashraj Swarnkar" userId="S::swarnkar.y@northeastern.edu::81fb8cae-2d8f-43ad-81ac-2fc57dacf088" providerId="AD" clId="Web-{93BB485D-FC73-44E5-AA86-5E2115BA1924}" dt="2020-06-19T16:25:05.697" v="198"/>
          <ac:picMkLst>
            <pc:docMk/>
            <pc:sldMk cId="483504662" sldId="379"/>
            <ac:picMk id="3" creationId="{C9EC070B-826D-4A85-A9C8-471A2574CF2A}"/>
          </ac:picMkLst>
        </pc:picChg>
        <pc:picChg chg="add mod">
          <ac:chgData name="Yashraj Swarnkar" userId="S::swarnkar.y@northeastern.edu::81fb8cae-2d8f-43ad-81ac-2fc57dacf088" providerId="AD" clId="Web-{93BB485D-FC73-44E5-AA86-5E2115BA1924}" dt="2020-06-19T16:25:30.025" v="203" actId="14100"/>
          <ac:picMkLst>
            <pc:docMk/>
            <pc:sldMk cId="483504662" sldId="379"/>
            <ac:picMk id="6" creationId="{1799F2A8-29BB-449C-AD73-857CC88BD614}"/>
          </ac:picMkLst>
        </pc:picChg>
      </pc:sldChg>
      <pc:sldChg chg="modSp add replId">
        <pc:chgData name="Yashraj Swarnkar" userId="S::swarnkar.y@northeastern.edu::81fb8cae-2d8f-43ad-81ac-2fc57dacf088" providerId="AD" clId="Web-{93BB485D-FC73-44E5-AA86-5E2115BA1924}" dt="2020-06-19T16:34:21.404" v="307" actId="20577"/>
        <pc:sldMkLst>
          <pc:docMk/>
          <pc:sldMk cId="3010273017" sldId="380"/>
        </pc:sldMkLst>
        <pc:spChg chg="mod">
          <ac:chgData name="Yashraj Swarnkar" userId="S::swarnkar.y@northeastern.edu::81fb8cae-2d8f-43ad-81ac-2fc57dacf088" providerId="AD" clId="Web-{93BB485D-FC73-44E5-AA86-5E2115BA1924}" dt="2020-06-19T16:31:45.575" v="289" actId="20577"/>
          <ac:spMkLst>
            <pc:docMk/>
            <pc:sldMk cId="3010273017" sldId="380"/>
            <ac:spMk id="3" creationId="{70B5340B-8D2E-4043-A1CD-D0BA433E39BD}"/>
          </ac:spMkLst>
        </pc:spChg>
        <pc:spChg chg="mod">
          <ac:chgData name="Yashraj Swarnkar" userId="S::swarnkar.y@northeastern.edu::81fb8cae-2d8f-43ad-81ac-2fc57dacf088" providerId="AD" clId="Web-{93BB485D-FC73-44E5-AA86-5E2115BA1924}" dt="2020-06-19T16:34:21.404" v="307" actId="20577"/>
          <ac:spMkLst>
            <pc:docMk/>
            <pc:sldMk cId="3010273017" sldId="380"/>
            <ac:spMk id="4" creationId="{F196FB2A-88C6-4DAE-9285-6C54D9B24906}"/>
          </ac:spMkLst>
        </pc:spChg>
      </pc:sldChg>
      <pc:sldMasterChg chg="mod setBg modSldLayout">
        <pc:chgData name="Yashraj Swarnkar" userId="S::swarnkar.y@northeastern.edu::81fb8cae-2d8f-43ad-81ac-2fc57dacf088" providerId="AD" clId="Web-{93BB485D-FC73-44E5-AA86-5E2115BA1924}" dt="2020-06-19T15:57:04.465" v="4"/>
        <pc:sldMasterMkLst>
          <pc:docMk/>
          <pc:sldMasterMk cId="0" sldId="2147483659"/>
        </pc:sldMasterMkLst>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48"/>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49"/>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0"/>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1"/>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2"/>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3"/>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4"/>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5"/>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6"/>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7"/>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8"/>
          </pc:sldLayoutMkLst>
        </pc:sldLayoutChg>
      </pc:sldMasterChg>
      <pc:sldMasterChg chg="modSldLayout">
        <pc:chgData name="Yashraj Swarnkar" userId="S::swarnkar.y@northeastern.edu::81fb8cae-2d8f-43ad-81ac-2fc57dacf088" providerId="AD" clId="Web-{93BB485D-FC73-44E5-AA86-5E2115BA1924}" dt="2020-06-19T15:57:04.465" v="4"/>
        <pc:sldMasterMkLst>
          <pc:docMk/>
          <pc:sldMasterMk cId="0" sldId="2147483660"/>
        </pc:sldMasterMkLst>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48"/>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49"/>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0"/>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1"/>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2"/>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3"/>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4"/>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5"/>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6"/>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7"/>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8"/>
          </pc:sldLayoutMkLst>
        </pc:sldLayoutChg>
      </pc:sldMasterChg>
    </pc:docChg>
  </pc:docChgLst>
  <pc:docChgLst>
    <pc:chgData name="Akshaykumar Ishwarbhai Patel" userId="S::patel.ak@northeastern.edu::b4ecbb87-e2ce-4f93-b50e-b5b6bd9b48a9" providerId="AD" clId="Web-{2E279DD6-C385-482B-BFC3-28FB799E98AE}"/>
    <pc:docChg chg="delSld modSld">
      <pc:chgData name="Akshaykumar Ishwarbhai Patel" userId="S::patel.ak@northeastern.edu::b4ecbb87-e2ce-4f93-b50e-b5b6bd9b48a9" providerId="AD" clId="Web-{2E279DD6-C385-482B-BFC3-28FB799E98AE}" dt="2020-06-19T17:40:00.136" v="161" actId="20577"/>
      <pc:docMkLst>
        <pc:docMk/>
      </pc:docMkLst>
      <pc:sldChg chg="modSp">
        <pc:chgData name="Akshaykumar Ishwarbhai Patel" userId="S::patel.ak@northeastern.edu::b4ecbb87-e2ce-4f93-b50e-b5b6bd9b48a9" providerId="AD" clId="Web-{2E279DD6-C385-482B-BFC3-28FB799E98AE}" dt="2020-06-19T16:15:01.934" v="2" actId="20577"/>
        <pc:sldMkLst>
          <pc:docMk/>
          <pc:sldMk cId="0" sldId="260"/>
        </pc:sldMkLst>
        <pc:spChg chg="mod">
          <ac:chgData name="Akshaykumar Ishwarbhai Patel" userId="S::patel.ak@northeastern.edu::b4ecbb87-e2ce-4f93-b50e-b5b6bd9b48a9" providerId="AD" clId="Web-{2E279DD6-C385-482B-BFC3-28FB799E98AE}" dt="2020-06-19T16:15:01.934" v="2" actId="20577"/>
          <ac:spMkLst>
            <pc:docMk/>
            <pc:sldMk cId="0" sldId="260"/>
            <ac:spMk id="2" creationId="{4303FFEA-4911-4108-9CAD-89B0DA832389}"/>
          </ac:spMkLst>
        </pc:spChg>
      </pc:sldChg>
      <pc:sldChg chg="modSp">
        <pc:chgData name="Akshaykumar Ishwarbhai Patel" userId="S::patel.ak@northeastern.edu::b4ecbb87-e2ce-4f93-b50e-b5b6bd9b48a9" providerId="AD" clId="Web-{2E279DD6-C385-482B-BFC3-28FB799E98AE}" dt="2020-06-19T16:18:37.263" v="13" actId="20577"/>
        <pc:sldMkLst>
          <pc:docMk/>
          <pc:sldMk cId="0" sldId="263"/>
        </pc:sldMkLst>
        <pc:spChg chg="mod">
          <ac:chgData name="Akshaykumar Ishwarbhai Patel" userId="S::patel.ak@northeastern.edu::b4ecbb87-e2ce-4f93-b50e-b5b6bd9b48a9" providerId="AD" clId="Web-{2E279DD6-C385-482B-BFC3-28FB799E98AE}" dt="2020-06-19T16:17:38.904" v="11" actId="20577"/>
          <ac:spMkLst>
            <pc:docMk/>
            <pc:sldMk cId="0" sldId="263"/>
            <ac:spMk id="103" creationId="{00000000-0000-0000-0000-000000000000}"/>
          </ac:spMkLst>
        </pc:spChg>
        <pc:spChg chg="mod">
          <ac:chgData name="Akshaykumar Ishwarbhai Patel" userId="S::patel.ak@northeastern.edu::b4ecbb87-e2ce-4f93-b50e-b5b6bd9b48a9" providerId="AD" clId="Web-{2E279DD6-C385-482B-BFC3-28FB799E98AE}" dt="2020-06-19T16:18:37.263" v="13" actId="20577"/>
          <ac:spMkLst>
            <pc:docMk/>
            <pc:sldMk cId="0" sldId="263"/>
            <ac:spMk id="108" creationId="{BDFC56F3-09BF-4212-B887-22C063DA5559}"/>
          </ac:spMkLst>
        </pc:spChg>
      </pc:sldChg>
      <pc:sldChg chg="modSp">
        <pc:chgData name="Akshaykumar Ishwarbhai Patel" userId="S::patel.ak@northeastern.edu::b4ecbb87-e2ce-4f93-b50e-b5b6bd9b48a9" providerId="AD" clId="Web-{2E279DD6-C385-482B-BFC3-28FB799E98AE}" dt="2020-06-19T16:20:46.467" v="18" actId="14100"/>
        <pc:sldMkLst>
          <pc:docMk/>
          <pc:sldMk cId="0" sldId="272"/>
        </pc:sldMkLst>
        <pc:spChg chg="mod">
          <ac:chgData name="Akshaykumar Ishwarbhai Patel" userId="S::patel.ak@northeastern.edu::b4ecbb87-e2ce-4f93-b50e-b5b6bd9b48a9" providerId="AD" clId="Web-{2E279DD6-C385-482B-BFC3-28FB799E98AE}" dt="2020-06-19T16:20:36.545" v="17" actId="1076"/>
          <ac:spMkLst>
            <pc:docMk/>
            <pc:sldMk cId="0" sldId="272"/>
            <ac:spMk id="161" creationId="{00000000-0000-0000-0000-000000000000}"/>
          </ac:spMkLst>
        </pc:spChg>
        <pc:picChg chg="mod">
          <ac:chgData name="Akshaykumar Ishwarbhai Patel" userId="S::patel.ak@northeastern.edu::b4ecbb87-e2ce-4f93-b50e-b5b6bd9b48a9" providerId="AD" clId="Web-{2E279DD6-C385-482B-BFC3-28FB799E98AE}" dt="2020-06-19T16:20:46.467" v="18" actId="14100"/>
          <ac:picMkLst>
            <pc:docMk/>
            <pc:sldMk cId="0" sldId="272"/>
            <ac:picMk id="5" creationId="{584A6F97-3782-4D88-89A8-D04C41DD3C66}"/>
          </ac:picMkLst>
        </pc:picChg>
      </pc:sldChg>
      <pc:sldChg chg="modSp">
        <pc:chgData name="Akshaykumar Ishwarbhai Patel" userId="S::patel.ak@northeastern.edu::b4ecbb87-e2ce-4f93-b50e-b5b6bd9b48a9" providerId="AD" clId="Web-{2E279DD6-C385-482B-BFC3-28FB799E98AE}" dt="2020-06-19T16:28:47.376" v="20" actId="14100"/>
        <pc:sldMkLst>
          <pc:docMk/>
          <pc:sldMk cId="0" sldId="273"/>
        </pc:sldMkLst>
        <pc:picChg chg="mod">
          <ac:chgData name="Akshaykumar Ishwarbhai Patel" userId="S::patel.ak@northeastern.edu::b4ecbb87-e2ce-4f93-b50e-b5b6bd9b48a9" providerId="AD" clId="Web-{2E279DD6-C385-482B-BFC3-28FB799E98AE}" dt="2020-06-19T16:28:47.376" v="20" actId="14100"/>
          <ac:picMkLst>
            <pc:docMk/>
            <pc:sldMk cId="0" sldId="273"/>
            <ac:picMk id="4" creationId="{8CD5EC35-C92D-41D0-BCD3-C03E44F1D28D}"/>
          </ac:picMkLst>
        </pc:picChg>
      </pc:sldChg>
      <pc:sldChg chg="modSp">
        <pc:chgData name="Akshaykumar Ishwarbhai Patel" userId="S::patel.ak@northeastern.edu::b4ecbb87-e2ce-4f93-b50e-b5b6bd9b48a9" providerId="AD" clId="Web-{2E279DD6-C385-482B-BFC3-28FB799E98AE}" dt="2020-06-19T16:48:17.305" v="21" actId="14100"/>
        <pc:sldMkLst>
          <pc:docMk/>
          <pc:sldMk cId="0" sldId="274"/>
        </pc:sldMkLst>
        <pc:picChg chg="mod">
          <ac:chgData name="Akshaykumar Ishwarbhai Patel" userId="S::patel.ak@northeastern.edu::b4ecbb87-e2ce-4f93-b50e-b5b6bd9b48a9" providerId="AD" clId="Web-{2E279DD6-C385-482B-BFC3-28FB799E98AE}" dt="2020-06-19T16:48:17.305" v="21" actId="14100"/>
          <ac:picMkLst>
            <pc:docMk/>
            <pc:sldMk cId="0" sldId="274"/>
            <ac:picMk id="6" creationId="{AE0FB343-444B-46B0-8F25-CB75BB7D6781}"/>
          </ac:picMkLst>
        </pc:picChg>
      </pc:sldChg>
      <pc:sldChg chg="modSp">
        <pc:chgData name="Akshaykumar Ishwarbhai Patel" userId="S::patel.ak@northeastern.edu::b4ecbb87-e2ce-4f93-b50e-b5b6bd9b48a9" providerId="AD" clId="Web-{2E279DD6-C385-482B-BFC3-28FB799E98AE}" dt="2020-06-19T16:50:02.540" v="43" actId="20577"/>
        <pc:sldMkLst>
          <pc:docMk/>
          <pc:sldMk cId="0" sldId="276"/>
        </pc:sldMkLst>
        <pc:spChg chg="mod">
          <ac:chgData name="Akshaykumar Ishwarbhai Patel" userId="S::patel.ak@northeastern.edu::b4ecbb87-e2ce-4f93-b50e-b5b6bd9b48a9" providerId="AD" clId="Web-{2E279DD6-C385-482B-BFC3-28FB799E98AE}" dt="2020-06-19T16:49:59.447" v="39" actId="20577"/>
          <ac:spMkLst>
            <pc:docMk/>
            <pc:sldMk cId="0" sldId="276"/>
            <ac:spMk id="3" creationId="{7A5E7E6C-D5BA-444A-99B4-7A657EC758C0}"/>
          </ac:spMkLst>
        </pc:spChg>
        <pc:spChg chg="mod">
          <ac:chgData name="Akshaykumar Ishwarbhai Patel" userId="S::patel.ak@northeastern.edu::b4ecbb87-e2ce-4f93-b50e-b5b6bd9b48a9" providerId="AD" clId="Web-{2E279DD6-C385-482B-BFC3-28FB799E98AE}" dt="2020-06-19T16:50:02.540" v="43" actId="20577"/>
          <ac:spMkLst>
            <pc:docMk/>
            <pc:sldMk cId="0" sldId="276"/>
            <ac:spMk id="188" creationId="{00000000-0000-0000-0000-000000000000}"/>
          </ac:spMkLst>
        </pc:spChg>
        <pc:picChg chg="mod">
          <ac:chgData name="Akshaykumar Ishwarbhai Patel" userId="S::patel.ak@northeastern.edu::b4ecbb87-e2ce-4f93-b50e-b5b6bd9b48a9" providerId="AD" clId="Web-{2E279DD6-C385-482B-BFC3-28FB799E98AE}" dt="2020-06-19T16:50:01.275" v="40" actId="1076"/>
          <ac:picMkLst>
            <pc:docMk/>
            <pc:sldMk cId="0" sldId="276"/>
            <ac:picMk id="190" creationId="{00000000-0000-0000-0000-000000000000}"/>
          </ac:picMkLst>
        </pc:picChg>
        <pc:picChg chg="mod">
          <ac:chgData name="Akshaykumar Ishwarbhai Patel" userId="S::patel.ak@northeastern.edu::b4ecbb87-e2ce-4f93-b50e-b5b6bd9b48a9" providerId="AD" clId="Web-{2E279DD6-C385-482B-BFC3-28FB799E98AE}" dt="2020-06-19T16:49:58.478" v="36" actId="1076"/>
          <ac:picMkLst>
            <pc:docMk/>
            <pc:sldMk cId="0" sldId="276"/>
            <ac:picMk id="191" creationId="{00000000-0000-0000-0000-000000000000}"/>
          </ac:picMkLst>
        </pc:picChg>
        <pc:picChg chg="mod">
          <ac:chgData name="Akshaykumar Ishwarbhai Patel" userId="S::patel.ak@northeastern.edu::b4ecbb87-e2ce-4f93-b50e-b5b6bd9b48a9" providerId="AD" clId="Web-{2E279DD6-C385-482B-BFC3-28FB799E98AE}" dt="2020-06-19T16:49:55.493" v="34" actId="1076"/>
          <ac:picMkLst>
            <pc:docMk/>
            <pc:sldMk cId="0" sldId="276"/>
            <ac:picMk id="192" creationId="{00000000-0000-0000-0000-000000000000}"/>
          </ac:picMkLst>
        </pc:picChg>
      </pc:sldChg>
      <pc:sldChg chg="addSp delSp modSp">
        <pc:chgData name="Akshaykumar Ishwarbhai Patel" userId="S::patel.ak@northeastern.edu::b4ecbb87-e2ce-4f93-b50e-b5b6bd9b48a9" providerId="AD" clId="Web-{2E279DD6-C385-482B-BFC3-28FB799E98AE}" dt="2020-06-19T17:39:29.980" v="154"/>
        <pc:sldMkLst>
          <pc:docMk/>
          <pc:sldMk cId="0" sldId="301"/>
        </pc:sldMkLst>
        <pc:spChg chg="add mod">
          <ac:chgData name="Akshaykumar Ishwarbhai Patel" userId="S::patel.ak@northeastern.edu::b4ecbb87-e2ce-4f93-b50e-b5b6bd9b48a9" providerId="AD" clId="Web-{2E279DD6-C385-482B-BFC3-28FB799E98AE}" dt="2020-06-19T17:39:29.980" v="154"/>
          <ac:spMkLst>
            <pc:docMk/>
            <pc:sldMk cId="0" sldId="301"/>
            <ac:spMk id="3" creationId="{8D5DA116-60A8-46D7-BD90-E847479B5F8B}"/>
          </ac:spMkLst>
        </pc:spChg>
        <pc:spChg chg="del">
          <ac:chgData name="Akshaykumar Ishwarbhai Patel" userId="S::patel.ak@northeastern.edu::b4ecbb87-e2ce-4f93-b50e-b5b6bd9b48a9" providerId="AD" clId="Web-{2E279DD6-C385-482B-BFC3-28FB799E98AE}" dt="2020-06-19T17:39:29.980" v="154"/>
          <ac:spMkLst>
            <pc:docMk/>
            <pc:sldMk cId="0" sldId="301"/>
            <ac:spMk id="397" creationId="{00000000-0000-0000-0000-000000000000}"/>
          </ac:spMkLst>
        </pc:spChg>
      </pc:sldChg>
      <pc:sldChg chg="addSp delSp modSp">
        <pc:chgData name="Akshaykumar Ishwarbhai Patel" userId="S::patel.ak@northeastern.edu::b4ecbb87-e2ce-4f93-b50e-b5b6bd9b48a9" providerId="AD" clId="Web-{2E279DD6-C385-482B-BFC3-28FB799E98AE}" dt="2020-06-19T17:40:00.136" v="161" actId="20577"/>
        <pc:sldMkLst>
          <pc:docMk/>
          <pc:sldMk cId="0" sldId="302"/>
        </pc:sldMkLst>
        <pc:spChg chg="add del mod">
          <ac:chgData name="Akshaykumar Ishwarbhai Patel" userId="S::patel.ak@northeastern.edu::b4ecbb87-e2ce-4f93-b50e-b5b6bd9b48a9" providerId="AD" clId="Web-{2E279DD6-C385-482B-BFC3-28FB799E98AE}" dt="2020-06-19T17:39:22.714" v="153"/>
          <ac:spMkLst>
            <pc:docMk/>
            <pc:sldMk cId="0" sldId="302"/>
            <ac:spMk id="3" creationId="{9615688F-F9F7-4C07-85AD-0B03481E0050}"/>
          </ac:spMkLst>
        </pc:spChg>
        <pc:spChg chg="add mod">
          <ac:chgData name="Akshaykumar Ishwarbhai Patel" userId="S::patel.ak@northeastern.edu::b4ecbb87-e2ce-4f93-b50e-b5b6bd9b48a9" providerId="AD" clId="Web-{2E279DD6-C385-482B-BFC3-28FB799E98AE}" dt="2020-06-19T17:39:42.167" v="157" actId="1076"/>
          <ac:spMkLst>
            <pc:docMk/>
            <pc:sldMk cId="0" sldId="302"/>
            <ac:spMk id="6" creationId="{5431ADE9-82D1-477A-8E5A-08AE9E281CAE}"/>
          </ac:spMkLst>
        </pc:spChg>
        <pc:spChg chg="add del mod">
          <ac:chgData name="Akshaykumar Ishwarbhai Patel" userId="S::patel.ak@northeastern.edu::b4ecbb87-e2ce-4f93-b50e-b5b6bd9b48a9" providerId="AD" clId="Web-{2E279DD6-C385-482B-BFC3-28FB799E98AE}" dt="2020-06-19T17:40:00.136" v="161" actId="20577"/>
          <ac:spMkLst>
            <pc:docMk/>
            <pc:sldMk cId="0" sldId="302"/>
            <ac:spMk id="404" creationId="{00000000-0000-0000-0000-000000000000}"/>
          </ac:spMkLst>
        </pc:spChg>
        <pc:picChg chg="mod">
          <ac:chgData name="Akshaykumar Ishwarbhai Patel" userId="S::patel.ak@northeastern.edu::b4ecbb87-e2ce-4f93-b50e-b5b6bd9b48a9" providerId="AD" clId="Web-{2E279DD6-C385-482B-BFC3-28FB799E98AE}" dt="2020-06-19T17:39:45.011" v="158" actId="1076"/>
          <ac:picMkLst>
            <pc:docMk/>
            <pc:sldMk cId="0" sldId="302"/>
            <ac:picMk id="405" creationId="{00000000-0000-0000-0000-000000000000}"/>
          </ac:picMkLst>
        </pc:picChg>
      </pc:sldChg>
      <pc:sldChg chg="modSp">
        <pc:chgData name="Akshaykumar Ishwarbhai Patel" userId="S::patel.ak@northeastern.edu::b4ecbb87-e2ce-4f93-b50e-b5b6bd9b48a9" providerId="AD" clId="Web-{2E279DD6-C385-482B-BFC3-28FB799E98AE}" dt="2020-06-19T17:38:04.698" v="142" actId="1076"/>
        <pc:sldMkLst>
          <pc:docMk/>
          <pc:sldMk cId="0" sldId="304"/>
        </pc:sldMkLst>
        <pc:graphicFrameChg chg="mod modGraphic">
          <ac:chgData name="Akshaykumar Ishwarbhai Patel" userId="S::patel.ak@northeastern.edu::b4ecbb87-e2ce-4f93-b50e-b5b6bd9b48a9" providerId="AD" clId="Web-{2E279DD6-C385-482B-BFC3-28FB799E98AE}" dt="2020-06-19T17:38:04.698" v="142" actId="1076"/>
          <ac:graphicFrameMkLst>
            <pc:docMk/>
            <pc:sldMk cId="0" sldId="304"/>
            <ac:graphicFrameMk id="4" creationId="{31B0D4DC-5484-45D4-BD21-8C9FF85E6FC5}"/>
          </ac:graphicFrameMkLst>
        </pc:graphicFrameChg>
      </pc:sldChg>
      <pc:sldChg chg="del">
        <pc:chgData name="Akshaykumar Ishwarbhai Patel" userId="S::patel.ak@northeastern.edu::b4ecbb87-e2ce-4f93-b50e-b5b6bd9b48a9" providerId="AD" clId="Web-{2E279DD6-C385-482B-BFC3-28FB799E98AE}" dt="2020-06-19T16:57:56.856" v="45"/>
        <pc:sldMkLst>
          <pc:docMk/>
          <pc:sldMk cId="1700898843" sldId="341"/>
        </pc:sldMkLst>
      </pc:sldChg>
      <pc:sldChg chg="modSp">
        <pc:chgData name="Akshaykumar Ishwarbhai Patel" userId="S::patel.ak@northeastern.edu::b4ecbb87-e2ce-4f93-b50e-b5b6bd9b48a9" providerId="AD" clId="Web-{2E279DD6-C385-482B-BFC3-28FB799E98AE}" dt="2020-06-19T16:51:34.791" v="44" actId="1076"/>
        <pc:sldMkLst>
          <pc:docMk/>
          <pc:sldMk cId="3738720074" sldId="350"/>
        </pc:sldMkLst>
        <pc:picChg chg="mod">
          <ac:chgData name="Akshaykumar Ishwarbhai Patel" userId="S::patel.ak@northeastern.edu::b4ecbb87-e2ce-4f93-b50e-b5b6bd9b48a9" providerId="AD" clId="Web-{2E279DD6-C385-482B-BFC3-28FB799E98AE}" dt="2020-06-19T16:51:34.791" v="44" actId="1076"/>
          <ac:picMkLst>
            <pc:docMk/>
            <pc:sldMk cId="3738720074" sldId="350"/>
            <ac:picMk id="2" creationId="{DEC6D8F1-6B12-4193-80D9-3954F1AEF761}"/>
          </ac:picMkLst>
        </pc:picChg>
      </pc:sldChg>
      <pc:sldChg chg="addSp modSp">
        <pc:chgData name="Akshaykumar Ishwarbhai Patel" userId="S::patel.ak@northeastern.edu::b4ecbb87-e2ce-4f93-b50e-b5b6bd9b48a9" providerId="AD" clId="Web-{2E279DD6-C385-482B-BFC3-28FB799E98AE}" dt="2020-06-19T17:39:00.339" v="150" actId="1076"/>
        <pc:sldMkLst>
          <pc:docMk/>
          <pc:sldMk cId="3820275232" sldId="369"/>
        </pc:sldMkLst>
        <pc:picChg chg="add mod">
          <ac:chgData name="Akshaykumar Ishwarbhai Patel" userId="S::patel.ak@northeastern.edu::b4ecbb87-e2ce-4f93-b50e-b5b6bd9b48a9" providerId="AD" clId="Web-{2E279DD6-C385-482B-BFC3-28FB799E98AE}" dt="2020-06-19T17:39:00.339" v="150" actId="1076"/>
          <ac:picMkLst>
            <pc:docMk/>
            <pc:sldMk cId="3820275232" sldId="369"/>
            <ac:picMk id="2" creationId="{55F2E5D7-3C36-47F4-9679-0EDC66ACA19E}"/>
          </ac:picMkLst>
        </pc:picChg>
        <pc:picChg chg="mod">
          <ac:chgData name="Akshaykumar Ishwarbhai Patel" userId="S::patel.ak@northeastern.edu::b4ecbb87-e2ce-4f93-b50e-b5b6bd9b48a9" providerId="AD" clId="Web-{2E279DD6-C385-482B-BFC3-28FB799E98AE}" dt="2020-06-19T17:38:27.526" v="144" actId="14100"/>
          <ac:picMkLst>
            <pc:docMk/>
            <pc:sldMk cId="3820275232" sldId="369"/>
            <ac:picMk id="5" creationId="{34142BA0-7CBF-445F-B040-ADA235A378E4}"/>
          </ac:picMkLst>
        </pc:picChg>
      </pc:sldChg>
      <pc:sldChg chg="delSp del">
        <pc:chgData name="Akshaykumar Ishwarbhai Patel" userId="S::patel.ak@northeastern.edu::b4ecbb87-e2ce-4f93-b50e-b5b6bd9b48a9" providerId="AD" clId="Web-{2E279DD6-C385-482B-BFC3-28FB799E98AE}" dt="2020-06-19T17:39:05.651" v="151"/>
        <pc:sldMkLst>
          <pc:docMk/>
          <pc:sldMk cId="984966142" sldId="370"/>
        </pc:sldMkLst>
        <pc:picChg chg="del">
          <ac:chgData name="Akshaykumar Ishwarbhai Patel" userId="S::patel.ak@northeastern.edu::b4ecbb87-e2ce-4f93-b50e-b5b6bd9b48a9" providerId="AD" clId="Web-{2E279DD6-C385-482B-BFC3-28FB799E98AE}" dt="2020-06-19T17:38:31.464" v="145"/>
          <ac:picMkLst>
            <pc:docMk/>
            <pc:sldMk cId="984966142" sldId="370"/>
            <ac:picMk id="3" creationId="{175C133C-B6BA-46C5-887D-00E90FEB9BFA}"/>
          </ac:picMkLst>
        </pc:picChg>
      </pc:sldChg>
      <pc:sldChg chg="addSp delSp">
        <pc:chgData name="Akshaykumar Ishwarbhai Patel" userId="S::patel.ak@northeastern.edu::b4ecbb87-e2ce-4f93-b50e-b5b6bd9b48a9" providerId="AD" clId="Web-{2E279DD6-C385-482B-BFC3-28FB799E98AE}" dt="2020-06-19T17:09:56.501" v="60"/>
        <pc:sldMkLst>
          <pc:docMk/>
          <pc:sldMk cId="2573996586" sldId="374"/>
        </pc:sldMkLst>
        <pc:spChg chg="add del">
          <ac:chgData name="Akshaykumar Ishwarbhai Patel" userId="S::patel.ak@northeastern.edu::b4ecbb87-e2ce-4f93-b50e-b5b6bd9b48a9" providerId="AD" clId="Web-{2E279DD6-C385-482B-BFC3-28FB799E98AE}" dt="2020-06-19T17:09:56.501" v="60"/>
          <ac:spMkLst>
            <pc:docMk/>
            <pc:sldMk cId="2573996586" sldId="374"/>
            <ac:spMk id="3" creationId="{8803807A-84AE-4D6A-BACF-A664C9174BE6}"/>
          </ac:spMkLst>
        </pc:spChg>
      </pc:sldChg>
      <pc:sldChg chg="modSp">
        <pc:chgData name="Akshaykumar Ishwarbhai Patel" userId="S::patel.ak@northeastern.edu::b4ecbb87-e2ce-4f93-b50e-b5b6bd9b48a9" providerId="AD" clId="Web-{2E279DD6-C385-482B-BFC3-28FB799E98AE}" dt="2020-06-19T17:08:35.828" v="58" actId="1076"/>
        <pc:sldMkLst>
          <pc:docMk/>
          <pc:sldMk cId="3272162133" sldId="375"/>
        </pc:sldMkLst>
        <pc:spChg chg="mod">
          <ac:chgData name="Akshaykumar Ishwarbhai Patel" userId="S::patel.ak@northeastern.edu::b4ecbb87-e2ce-4f93-b50e-b5b6bd9b48a9" providerId="AD" clId="Web-{2E279DD6-C385-482B-BFC3-28FB799E98AE}" dt="2020-06-19T17:03:08.076" v="53" actId="20577"/>
          <ac:spMkLst>
            <pc:docMk/>
            <pc:sldMk cId="3272162133" sldId="375"/>
            <ac:spMk id="3" creationId="{722B2A76-EB5B-4F72-83AD-EFC2F29068A8}"/>
          </ac:spMkLst>
        </pc:spChg>
        <pc:picChg chg="mod">
          <ac:chgData name="Akshaykumar Ishwarbhai Patel" userId="S::patel.ak@northeastern.edu::b4ecbb87-e2ce-4f93-b50e-b5b6bd9b48a9" providerId="AD" clId="Web-{2E279DD6-C385-482B-BFC3-28FB799E98AE}" dt="2020-06-19T17:03:12.139" v="54" actId="1076"/>
          <ac:picMkLst>
            <pc:docMk/>
            <pc:sldMk cId="3272162133" sldId="375"/>
            <ac:picMk id="4" creationId="{3B3482B1-4536-41C0-9AA2-8817DD8D448F}"/>
          </ac:picMkLst>
        </pc:picChg>
        <pc:picChg chg="mod">
          <ac:chgData name="Akshaykumar Ishwarbhai Patel" userId="S::patel.ak@northeastern.edu::b4ecbb87-e2ce-4f93-b50e-b5b6bd9b48a9" providerId="AD" clId="Web-{2E279DD6-C385-482B-BFC3-28FB799E98AE}" dt="2020-06-19T17:08:35.828" v="58" actId="1076"/>
          <ac:picMkLst>
            <pc:docMk/>
            <pc:sldMk cId="3272162133" sldId="375"/>
            <ac:picMk id="5" creationId="{7C2B617B-9E92-4578-A7B9-C3D705D525F2}"/>
          </ac:picMkLst>
        </pc:picChg>
      </pc:sldChg>
      <pc:sldChg chg="modSp">
        <pc:chgData name="Akshaykumar Ishwarbhai Patel" userId="S::patel.ak@northeastern.edu::b4ecbb87-e2ce-4f93-b50e-b5b6bd9b48a9" providerId="AD" clId="Web-{2E279DD6-C385-482B-BFC3-28FB799E98AE}" dt="2020-06-19T16:26:20.157" v="19" actId="14100"/>
        <pc:sldMkLst>
          <pc:docMk/>
          <pc:sldMk cId="483504662" sldId="379"/>
        </pc:sldMkLst>
        <pc:picChg chg="mod">
          <ac:chgData name="Akshaykumar Ishwarbhai Patel" userId="S::patel.ak@northeastern.edu::b4ecbb87-e2ce-4f93-b50e-b5b6bd9b48a9" providerId="AD" clId="Web-{2E279DD6-C385-482B-BFC3-28FB799E98AE}" dt="2020-06-19T16:26:20.157" v="19" actId="14100"/>
          <ac:picMkLst>
            <pc:docMk/>
            <pc:sldMk cId="483504662" sldId="379"/>
            <ac:picMk id="6" creationId="{1799F2A8-29BB-449C-AD73-857CC88BD614}"/>
          </ac:picMkLst>
        </pc:picChg>
      </pc:sldChg>
    </pc:docChg>
  </pc:docChgLst>
  <pc:docChgLst>
    <pc:chgData name="Parag Bhingarkar" userId="S::bhingarkar.p@northeastern.edu::6b4b6c71-8206-4ae0-810d-08c959825a41" providerId="AD" clId="Web-{308A243C-095E-4AFC-8A65-087D5F1972F0}"/>
    <pc:docChg chg="addSld modSld">
      <pc:chgData name="Parag Bhingarkar" userId="S::bhingarkar.p@northeastern.edu::6b4b6c71-8206-4ae0-810d-08c959825a41" providerId="AD" clId="Web-{308A243C-095E-4AFC-8A65-087D5F1972F0}" dt="2020-06-19T18:11:39.783" v="44" actId="14100"/>
      <pc:docMkLst>
        <pc:docMk/>
      </pc:docMkLst>
      <pc:sldChg chg="delSp modSp">
        <pc:chgData name="Parag Bhingarkar" userId="S::bhingarkar.p@northeastern.edu::6b4b6c71-8206-4ae0-810d-08c959825a41" providerId="AD" clId="Web-{308A243C-095E-4AFC-8A65-087D5F1972F0}" dt="2020-06-19T18:11:00.517" v="32" actId="14100"/>
        <pc:sldMkLst>
          <pc:docMk/>
          <pc:sldMk cId="0" sldId="278"/>
        </pc:sldMkLst>
        <pc:picChg chg="mod">
          <ac:chgData name="Parag Bhingarkar" userId="S::bhingarkar.p@northeastern.edu::6b4b6c71-8206-4ae0-810d-08c959825a41" providerId="AD" clId="Web-{308A243C-095E-4AFC-8A65-087D5F1972F0}" dt="2020-06-19T18:11:00.517" v="32" actId="14100"/>
          <ac:picMkLst>
            <pc:docMk/>
            <pc:sldMk cId="0" sldId="278"/>
            <ac:picMk id="2" creationId="{34335A5F-E0AC-41D6-8309-7E2B57A719BA}"/>
          </ac:picMkLst>
        </pc:picChg>
        <pc:picChg chg="del">
          <ac:chgData name="Parag Bhingarkar" userId="S::bhingarkar.p@northeastern.edu::6b4b6c71-8206-4ae0-810d-08c959825a41" providerId="AD" clId="Web-{308A243C-095E-4AFC-8A65-087D5F1972F0}" dt="2020-06-19T18:10:50.923" v="28"/>
          <ac:picMkLst>
            <pc:docMk/>
            <pc:sldMk cId="0" sldId="278"/>
            <ac:picMk id="5" creationId="{702B2EC9-6562-43BE-8084-AB26CD05272C}"/>
          </ac:picMkLst>
        </pc:picChg>
        <pc:picChg chg="del">
          <ac:chgData name="Parag Bhingarkar" userId="S::bhingarkar.p@northeastern.edu::6b4b6c71-8206-4ae0-810d-08c959825a41" providerId="AD" clId="Web-{308A243C-095E-4AFC-8A65-087D5F1972F0}" dt="2020-06-19T18:10:53.142" v="29"/>
          <ac:picMkLst>
            <pc:docMk/>
            <pc:sldMk cId="0" sldId="278"/>
            <ac:picMk id="7" creationId="{B7FF40B6-57A7-420B-95F3-234F91C8267F}"/>
          </ac:picMkLst>
        </pc:picChg>
      </pc:sldChg>
      <pc:sldChg chg="delSp modSp">
        <pc:chgData name="Parag Bhingarkar" userId="S::bhingarkar.p@northeastern.edu::6b4b6c71-8206-4ae0-810d-08c959825a41" providerId="AD" clId="Web-{308A243C-095E-4AFC-8A65-087D5F1972F0}" dt="2020-06-19T18:09:40.188" v="13" actId="1076"/>
        <pc:sldMkLst>
          <pc:docMk/>
          <pc:sldMk cId="2738438277" sldId="316"/>
        </pc:sldMkLst>
        <pc:spChg chg="mod">
          <ac:chgData name="Parag Bhingarkar" userId="S::bhingarkar.p@northeastern.edu::6b4b6c71-8206-4ae0-810d-08c959825a41" providerId="AD" clId="Web-{308A243C-095E-4AFC-8A65-087D5F1972F0}" dt="2020-06-19T18:09:40.188" v="13" actId="1076"/>
          <ac:spMkLst>
            <pc:docMk/>
            <pc:sldMk cId="2738438277" sldId="316"/>
            <ac:spMk id="4" creationId="{B8F68907-D22A-4AC8-BBEE-A2E441AE55A9}"/>
          </ac:spMkLst>
        </pc:spChg>
        <pc:picChg chg="mod">
          <ac:chgData name="Parag Bhingarkar" userId="S::bhingarkar.p@northeastern.edu::6b4b6c71-8206-4ae0-810d-08c959825a41" providerId="AD" clId="Web-{308A243C-095E-4AFC-8A65-087D5F1972F0}" dt="2020-06-19T18:09:32.063" v="8" actId="14100"/>
          <ac:picMkLst>
            <pc:docMk/>
            <pc:sldMk cId="2738438277" sldId="316"/>
            <ac:picMk id="2" creationId="{441CF4A1-EB7D-40FD-9F76-9C83307F778D}"/>
          </ac:picMkLst>
        </pc:picChg>
        <pc:picChg chg="del">
          <ac:chgData name="Parag Bhingarkar" userId="S::bhingarkar.p@northeastern.edu::6b4b6c71-8206-4ae0-810d-08c959825a41" providerId="AD" clId="Web-{308A243C-095E-4AFC-8A65-087D5F1972F0}" dt="2020-06-19T18:09:23.938" v="5"/>
          <ac:picMkLst>
            <pc:docMk/>
            <pc:sldMk cId="2738438277" sldId="316"/>
            <ac:picMk id="5" creationId="{F5ADD66E-FF19-4E40-AB43-E4BA828A8881}"/>
          </ac:picMkLst>
        </pc:picChg>
        <pc:picChg chg="del">
          <ac:chgData name="Parag Bhingarkar" userId="S::bhingarkar.p@northeastern.edu::6b4b6c71-8206-4ae0-810d-08c959825a41" providerId="AD" clId="Web-{308A243C-095E-4AFC-8A65-087D5F1972F0}" dt="2020-06-19T18:09:25.688" v="6"/>
          <ac:picMkLst>
            <pc:docMk/>
            <pc:sldMk cId="2738438277" sldId="316"/>
            <ac:picMk id="6" creationId="{43F6D9FA-B5BC-4DC7-ADC2-22762A573D6B}"/>
          </ac:picMkLst>
        </pc:picChg>
      </pc:sldChg>
      <pc:sldChg chg="delSp modSp">
        <pc:chgData name="Parag Bhingarkar" userId="S::bhingarkar.p@northeastern.edu::6b4b6c71-8206-4ae0-810d-08c959825a41" providerId="AD" clId="Web-{308A243C-095E-4AFC-8A65-087D5F1972F0}" dt="2020-06-19T18:11:39.783" v="44" actId="14100"/>
        <pc:sldMkLst>
          <pc:docMk/>
          <pc:sldMk cId="3319267351" sldId="373"/>
        </pc:sldMkLst>
        <pc:picChg chg="mod">
          <ac:chgData name="Parag Bhingarkar" userId="S::bhingarkar.p@northeastern.edu::6b4b6c71-8206-4ae0-810d-08c959825a41" providerId="AD" clId="Web-{308A243C-095E-4AFC-8A65-087D5F1972F0}" dt="2020-06-19T18:11:39.783" v="44" actId="14100"/>
          <ac:picMkLst>
            <pc:docMk/>
            <pc:sldMk cId="3319267351" sldId="373"/>
            <ac:picMk id="2" creationId="{94CD5491-D09B-44B4-938D-A3B54B2FD9F4}"/>
          </ac:picMkLst>
        </pc:picChg>
        <pc:picChg chg="del">
          <ac:chgData name="Parag Bhingarkar" userId="S::bhingarkar.p@northeastern.edu::6b4b6c71-8206-4ae0-810d-08c959825a41" providerId="AD" clId="Web-{308A243C-095E-4AFC-8A65-087D5F1972F0}" dt="2020-06-19T18:11:34.001" v="42"/>
          <ac:picMkLst>
            <pc:docMk/>
            <pc:sldMk cId="3319267351" sldId="373"/>
            <ac:picMk id="3" creationId="{7BFC64AE-EDE3-456A-A137-FC9BEB5F3266}"/>
          </ac:picMkLst>
        </pc:picChg>
        <pc:picChg chg="del">
          <ac:chgData name="Parag Bhingarkar" userId="S::bhingarkar.p@northeastern.edu::6b4b6c71-8206-4ae0-810d-08c959825a41" providerId="AD" clId="Web-{308A243C-095E-4AFC-8A65-087D5F1972F0}" dt="2020-06-19T18:11:32.689" v="41"/>
          <ac:picMkLst>
            <pc:docMk/>
            <pc:sldMk cId="3319267351" sldId="373"/>
            <ac:picMk id="5" creationId="{AAA68344-96AE-4463-981D-88C2CC9E7C2C}"/>
          </ac:picMkLst>
        </pc:picChg>
      </pc:sldChg>
      <pc:sldChg chg="modSp">
        <pc:chgData name="Parag Bhingarkar" userId="S::bhingarkar.p@northeastern.edu::6b4b6c71-8206-4ae0-810d-08c959825a41" providerId="AD" clId="Web-{308A243C-095E-4AFC-8A65-087D5F1972F0}" dt="2020-06-19T18:09:19.329" v="4" actId="1076"/>
        <pc:sldMkLst>
          <pc:docMk/>
          <pc:sldMk cId="3781438872" sldId="386"/>
        </pc:sldMkLst>
        <pc:picChg chg="mod">
          <ac:chgData name="Parag Bhingarkar" userId="S::bhingarkar.p@northeastern.edu::6b4b6c71-8206-4ae0-810d-08c959825a41" providerId="AD" clId="Web-{308A243C-095E-4AFC-8A65-087D5F1972F0}" dt="2020-06-19T18:09:13.985" v="2" actId="14100"/>
          <ac:picMkLst>
            <pc:docMk/>
            <pc:sldMk cId="3781438872" sldId="386"/>
            <ac:picMk id="5" creationId="{F5ADD66E-FF19-4E40-AB43-E4BA828A8881}"/>
          </ac:picMkLst>
        </pc:picChg>
        <pc:picChg chg="mod">
          <ac:chgData name="Parag Bhingarkar" userId="S::bhingarkar.p@northeastern.edu::6b4b6c71-8206-4ae0-810d-08c959825a41" providerId="AD" clId="Web-{308A243C-095E-4AFC-8A65-087D5F1972F0}" dt="2020-06-19T18:09:19.329" v="4" actId="1076"/>
          <ac:picMkLst>
            <pc:docMk/>
            <pc:sldMk cId="3781438872" sldId="386"/>
            <ac:picMk id="6" creationId="{43F6D9FA-B5BC-4DC7-ADC2-22762A573D6B}"/>
          </ac:picMkLst>
        </pc:picChg>
      </pc:sldChg>
      <pc:sldChg chg="delSp modSp add replId">
        <pc:chgData name="Parag Bhingarkar" userId="S::bhingarkar.p@northeastern.edu::6b4b6c71-8206-4ae0-810d-08c959825a41" providerId="AD" clId="Web-{308A243C-095E-4AFC-8A65-087D5F1972F0}" dt="2020-06-19T18:10:45.282" v="27" actId="1076"/>
        <pc:sldMkLst>
          <pc:docMk/>
          <pc:sldMk cId="3326752172" sldId="387"/>
        </pc:sldMkLst>
        <pc:spChg chg="del">
          <ac:chgData name="Parag Bhingarkar" userId="S::bhingarkar.p@northeastern.edu::6b4b6c71-8206-4ae0-810d-08c959825a41" providerId="AD" clId="Web-{308A243C-095E-4AFC-8A65-087D5F1972F0}" dt="2020-06-19T18:10:33.032" v="22"/>
          <ac:spMkLst>
            <pc:docMk/>
            <pc:sldMk cId="3326752172" sldId="387"/>
            <ac:spMk id="3" creationId="{194C42D6-F897-4B8F-8ED8-2BB9BED42F87}"/>
          </ac:spMkLst>
        </pc:spChg>
        <pc:spChg chg="del mod">
          <ac:chgData name="Parag Bhingarkar" userId="S::bhingarkar.p@northeastern.edu::6b4b6c71-8206-4ae0-810d-08c959825a41" providerId="AD" clId="Web-{308A243C-095E-4AFC-8A65-087D5F1972F0}" dt="2020-06-19T18:10:30.954" v="21"/>
          <ac:spMkLst>
            <pc:docMk/>
            <pc:sldMk cId="3326752172" sldId="387"/>
            <ac:spMk id="4" creationId="{873E3560-F48D-4141-B6D8-186AA8A627CA}"/>
          </ac:spMkLst>
        </pc:spChg>
        <pc:picChg chg="del">
          <ac:chgData name="Parag Bhingarkar" userId="S::bhingarkar.p@northeastern.edu::6b4b6c71-8206-4ae0-810d-08c959825a41" providerId="AD" clId="Web-{308A243C-095E-4AFC-8A65-087D5F1972F0}" dt="2020-06-19T18:10:36.252" v="23"/>
          <ac:picMkLst>
            <pc:docMk/>
            <pc:sldMk cId="3326752172" sldId="387"/>
            <ac:picMk id="2" creationId="{34335A5F-E0AC-41D6-8309-7E2B57A719BA}"/>
          </ac:picMkLst>
        </pc:picChg>
        <pc:picChg chg="mod">
          <ac:chgData name="Parag Bhingarkar" userId="S::bhingarkar.p@northeastern.edu::6b4b6c71-8206-4ae0-810d-08c959825a41" providerId="AD" clId="Web-{308A243C-095E-4AFC-8A65-087D5F1972F0}" dt="2020-06-19T18:10:41.392" v="25" actId="14100"/>
          <ac:picMkLst>
            <pc:docMk/>
            <pc:sldMk cId="3326752172" sldId="387"/>
            <ac:picMk id="5" creationId="{702B2EC9-6562-43BE-8084-AB26CD05272C}"/>
          </ac:picMkLst>
        </pc:picChg>
        <pc:picChg chg="mod">
          <ac:chgData name="Parag Bhingarkar" userId="S::bhingarkar.p@northeastern.edu::6b4b6c71-8206-4ae0-810d-08c959825a41" providerId="AD" clId="Web-{308A243C-095E-4AFC-8A65-087D5F1972F0}" dt="2020-06-19T18:10:45.282" v="27" actId="1076"/>
          <ac:picMkLst>
            <pc:docMk/>
            <pc:sldMk cId="3326752172" sldId="387"/>
            <ac:picMk id="7" creationId="{B7FF40B6-57A7-420B-95F3-234F91C8267F}"/>
          </ac:picMkLst>
        </pc:picChg>
      </pc:sldChg>
      <pc:sldChg chg="delSp modSp add replId">
        <pc:chgData name="Parag Bhingarkar" userId="S::bhingarkar.p@northeastern.edu::6b4b6c71-8206-4ae0-810d-08c959825a41" providerId="AD" clId="Web-{308A243C-095E-4AFC-8A65-087D5F1972F0}" dt="2020-06-19T18:11:28.376" v="40" actId="1076"/>
        <pc:sldMkLst>
          <pc:docMk/>
          <pc:sldMk cId="364525536" sldId="388"/>
        </pc:sldMkLst>
        <pc:spChg chg="del">
          <ac:chgData name="Parag Bhingarkar" userId="S::bhingarkar.p@northeastern.edu::6b4b6c71-8206-4ae0-810d-08c959825a41" providerId="AD" clId="Web-{308A243C-095E-4AFC-8A65-087D5F1972F0}" dt="2020-06-19T18:11:16.111" v="35"/>
          <ac:spMkLst>
            <pc:docMk/>
            <pc:sldMk cId="364525536" sldId="388"/>
            <ac:spMk id="7" creationId="{1D7C86CE-04A6-49BF-8E89-0B352ED1AAD0}"/>
          </ac:spMkLst>
        </pc:spChg>
        <pc:picChg chg="del">
          <ac:chgData name="Parag Bhingarkar" userId="S::bhingarkar.p@northeastern.edu::6b4b6c71-8206-4ae0-810d-08c959825a41" providerId="AD" clId="Web-{308A243C-095E-4AFC-8A65-087D5F1972F0}" dt="2020-06-19T18:11:16.111" v="34"/>
          <ac:picMkLst>
            <pc:docMk/>
            <pc:sldMk cId="364525536" sldId="388"/>
            <ac:picMk id="2" creationId="{94CD5491-D09B-44B4-938D-A3B54B2FD9F4}"/>
          </ac:picMkLst>
        </pc:picChg>
        <pc:picChg chg="mod">
          <ac:chgData name="Parag Bhingarkar" userId="S::bhingarkar.p@northeastern.edu::6b4b6c71-8206-4ae0-810d-08c959825a41" providerId="AD" clId="Web-{308A243C-095E-4AFC-8A65-087D5F1972F0}" dt="2020-06-19T18:11:28.376" v="40" actId="1076"/>
          <ac:picMkLst>
            <pc:docMk/>
            <pc:sldMk cId="364525536" sldId="388"/>
            <ac:picMk id="3" creationId="{7BFC64AE-EDE3-456A-A137-FC9BEB5F3266}"/>
          </ac:picMkLst>
        </pc:picChg>
        <pc:picChg chg="mod">
          <ac:chgData name="Parag Bhingarkar" userId="S::bhingarkar.p@northeastern.edu::6b4b6c71-8206-4ae0-810d-08c959825a41" providerId="AD" clId="Web-{308A243C-095E-4AFC-8A65-087D5F1972F0}" dt="2020-06-19T18:11:23.532" v="38" actId="14100"/>
          <ac:picMkLst>
            <pc:docMk/>
            <pc:sldMk cId="364525536" sldId="388"/>
            <ac:picMk id="5" creationId="{AAA68344-96AE-4463-981D-88C2CC9E7C2C}"/>
          </ac:picMkLst>
        </pc:picChg>
      </pc:sldChg>
    </pc:docChg>
  </pc:docChgLst>
  <pc:docChgLst>
    <pc:chgData name="Akshaykumar Ishwarbhai Patel" userId="S::patel.ak@northeastern.edu::b4ecbb87-e2ce-4f93-b50e-b5b6bd9b48a9" providerId="AD" clId="Web-{80646524-CEFF-4C3A-B19E-AAF4343EFFEF}"/>
    <pc:docChg chg="modSld">
      <pc:chgData name="Akshaykumar Ishwarbhai Patel" userId="S::patel.ak@northeastern.edu::b4ecbb87-e2ce-4f93-b50e-b5b6bd9b48a9" providerId="AD" clId="Web-{80646524-CEFF-4C3A-B19E-AAF4343EFFEF}" dt="2020-06-19T23:14:05.868" v="27"/>
      <pc:docMkLst>
        <pc:docMk/>
      </pc:docMkLst>
      <pc:sldChg chg="modSp">
        <pc:chgData name="Akshaykumar Ishwarbhai Patel" userId="S::patel.ak@northeastern.edu::b4ecbb87-e2ce-4f93-b50e-b5b6bd9b48a9" providerId="AD" clId="Web-{80646524-CEFF-4C3A-B19E-AAF4343EFFEF}" dt="2020-06-19T22:01:50.775" v="13" actId="20577"/>
        <pc:sldMkLst>
          <pc:docMk/>
          <pc:sldMk cId="0" sldId="256"/>
        </pc:sldMkLst>
        <pc:spChg chg="mod">
          <ac:chgData name="Akshaykumar Ishwarbhai Patel" userId="S::patel.ak@northeastern.edu::b4ecbb87-e2ce-4f93-b50e-b5b6bd9b48a9" providerId="AD" clId="Web-{80646524-CEFF-4C3A-B19E-AAF4343EFFEF}" dt="2020-06-19T22:01:50.775" v="13" actId="20577"/>
          <ac:spMkLst>
            <pc:docMk/>
            <pc:sldMk cId="0" sldId="256"/>
            <ac:spMk id="7" creationId="{67C3311E-33A6-442D-852B-A0A88E16569A}"/>
          </ac:spMkLst>
        </pc:spChg>
      </pc:sldChg>
      <pc:sldChg chg="modSp">
        <pc:chgData name="Akshaykumar Ishwarbhai Patel" userId="S::patel.ak@northeastern.edu::b4ecbb87-e2ce-4f93-b50e-b5b6bd9b48a9" providerId="AD" clId="Web-{80646524-CEFF-4C3A-B19E-AAF4343EFFEF}" dt="2020-06-19T23:14:05.868" v="27"/>
        <pc:sldMkLst>
          <pc:docMk/>
          <pc:sldMk cId="0" sldId="304"/>
        </pc:sldMkLst>
        <pc:graphicFrameChg chg="modGraphic">
          <ac:chgData name="Akshaykumar Ishwarbhai Patel" userId="S::patel.ak@northeastern.edu::b4ecbb87-e2ce-4f93-b50e-b5b6bd9b48a9" providerId="AD" clId="Web-{80646524-CEFF-4C3A-B19E-AAF4343EFFEF}" dt="2020-06-19T23:14:05.868" v="27"/>
          <ac:graphicFrameMkLst>
            <pc:docMk/>
            <pc:sldMk cId="0" sldId="304"/>
            <ac:graphicFrameMk id="4" creationId="{31B0D4DC-5484-45D4-BD21-8C9FF85E6FC5}"/>
          </ac:graphicFrameMkLst>
        </pc:graphicFrameChg>
      </pc:sldChg>
      <pc:sldChg chg="modSp">
        <pc:chgData name="Akshaykumar Ishwarbhai Patel" userId="S::patel.ak@northeastern.edu::b4ecbb87-e2ce-4f93-b50e-b5b6bd9b48a9" providerId="AD" clId="Web-{80646524-CEFF-4C3A-B19E-AAF4343EFFEF}" dt="2020-06-19T22:16:59.904" v="14" actId="1076"/>
        <pc:sldMkLst>
          <pc:docMk/>
          <pc:sldMk cId="483504662" sldId="379"/>
        </pc:sldMkLst>
        <pc:picChg chg="mod">
          <ac:chgData name="Akshaykumar Ishwarbhai Patel" userId="S::patel.ak@northeastern.edu::b4ecbb87-e2ce-4f93-b50e-b5b6bd9b48a9" providerId="AD" clId="Web-{80646524-CEFF-4C3A-B19E-AAF4343EFFEF}" dt="2020-06-19T22:16:59.904" v="14" actId="1076"/>
          <ac:picMkLst>
            <pc:docMk/>
            <pc:sldMk cId="483504662" sldId="379"/>
            <ac:picMk id="6" creationId="{1799F2A8-29BB-449C-AD73-857CC88BD614}"/>
          </ac:picMkLst>
        </pc:picChg>
      </pc:sldChg>
    </pc:docChg>
  </pc:docChgLst>
  <pc:docChgLst>
    <pc:chgData name="Suprita Ganesh" userId="S::ganesh.su@northeastern.edu::afe27e68-e0ad-4813-ad4c-e24979583e5a" providerId="AD" clId="Web-{EDFA13BA-06FD-4D38-A8E7-027525428868}"/>
    <pc:docChg chg="addSld modSld">
      <pc:chgData name="Suprita Ganesh" userId="S::ganesh.su@northeastern.edu::afe27e68-e0ad-4813-ad4c-e24979583e5a" providerId="AD" clId="Web-{EDFA13BA-06FD-4D38-A8E7-027525428868}" dt="2020-06-19T00:05:45.602" v="45"/>
      <pc:docMkLst>
        <pc:docMk/>
      </pc:docMkLst>
      <pc:sldChg chg="addSp delSp modSp">
        <pc:chgData name="Suprita Ganesh" userId="S::ganesh.su@northeastern.edu::afe27e68-e0ad-4813-ad4c-e24979583e5a" providerId="AD" clId="Web-{EDFA13BA-06FD-4D38-A8E7-027525428868}" dt="2020-06-19T00:04:19.694" v="37"/>
        <pc:sldMkLst>
          <pc:docMk/>
          <pc:sldMk cId="0" sldId="283"/>
        </pc:sldMkLst>
        <pc:spChg chg="mod">
          <ac:chgData name="Suprita Ganesh" userId="S::ganesh.su@northeastern.edu::afe27e68-e0ad-4813-ad4c-e24979583e5a" providerId="AD" clId="Web-{EDFA13BA-06FD-4D38-A8E7-027525428868}" dt="2020-06-19T00:04:18.304" v="36" actId="20577"/>
          <ac:spMkLst>
            <pc:docMk/>
            <pc:sldMk cId="0" sldId="283"/>
            <ac:spMk id="237" creationId="{00000000-0000-0000-0000-000000000000}"/>
          </ac:spMkLst>
        </pc:spChg>
        <pc:picChg chg="add del mod modCrop">
          <ac:chgData name="Suprita Ganesh" userId="S::ganesh.su@northeastern.edu::afe27e68-e0ad-4813-ad4c-e24979583e5a" providerId="AD" clId="Web-{EDFA13BA-06FD-4D38-A8E7-027525428868}" dt="2020-06-19T00:04:19.694" v="37"/>
          <ac:picMkLst>
            <pc:docMk/>
            <pc:sldMk cId="0" sldId="283"/>
            <ac:picMk id="2" creationId="{C239BA3A-A55E-47A2-A94F-41055E036F70}"/>
          </ac:picMkLst>
        </pc:picChg>
      </pc:sldChg>
      <pc:sldChg chg="delSp modSp">
        <pc:chgData name="Suprita Ganesh" userId="S::ganesh.su@northeastern.edu::afe27e68-e0ad-4813-ad4c-e24979583e5a" providerId="AD" clId="Web-{EDFA13BA-06FD-4D38-A8E7-027525428868}" dt="2020-06-19T00:00:43.723" v="23" actId="20577"/>
        <pc:sldMkLst>
          <pc:docMk/>
          <pc:sldMk cId="0" sldId="301"/>
        </pc:sldMkLst>
        <pc:spChg chg="mod">
          <ac:chgData name="Suprita Ganesh" userId="S::ganesh.su@northeastern.edu::afe27e68-e0ad-4813-ad4c-e24979583e5a" providerId="AD" clId="Web-{EDFA13BA-06FD-4D38-A8E7-027525428868}" dt="2020-06-19T00:00:43.723" v="23" actId="20577"/>
          <ac:spMkLst>
            <pc:docMk/>
            <pc:sldMk cId="0" sldId="301"/>
            <ac:spMk id="398" creationId="{00000000-0000-0000-0000-000000000000}"/>
          </ac:spMkLst>
        </pc:spChg>
        <pc:picChg chg="del">
          <ac:chgData name="Suprita Ganesh" userId="S::ganesh.su@northeastern.edu::afe27e68-e0ad-4813-ad4c-e24979583e5a" providerId="AD" clId="Web-{EDFA13BA-06FD-4D38-A8E7-027525428868}" dt="2020-06-19T00:00:25.739" v="4"/>
          <ac:picMkLst>
            <pc:docMk/>
            <pc:sldMk cId="0" sldId="301"/>
            <ac:picMk id="399" creationId="{00000000-0000-0000-0000-000000000000}"/>
          </ac:picMkLst>
        </pc:picChg>
      </pc:sldChg>
      <pc:sldChg chg="addSp modSp">
        <pc:chgData name="Suprita Ganesh" userId="S::ganesh.su@northeastern.edu::afe27e68-e0ad-4813-ad4c-e24979583e5a" providerId="AD" clId="Web-{EDFA13BA-06FD-4D38-A8E7-027525428868}" dt="2020-06-19T00:04:35.226" v="42" actId="1076"/>
        <pc:sldMkLst>
          <pc:docMk/>
          <pc:sldMk cId="2880328987" sldId="325"/>
        </pc:sldMkLst>
        <pc:picChg chg="add mod">
          <ac:chgData name="Suprita Ganesh" userId="S::ganesh.su@northeastern.edu::afe27e68-e0ad-4813-ad4c-e24979583e5a" providerId="AD" clId="Web-{EDFA13BA-06FD-4D38-A8E7-027525428868}" dt="2020-06-19T00:04:35.226" v="42" actId="1076"/>
          <ac:picMkLst>
            <pc:docMk/>
            <pc:sldMk cId="2880328987" sldId="325"/>
            <ac:picMk id="2" creationId="{07AE6886-8FAC-444F-A39B-FDD054B8C4E6}"/>
          </ac:picMkLst>
        </pc:picChg>
      </pc:sldChg>
      <pc:sldChg chg="new">
        <pc:chgData name="Suprita Ganesh" userId="S::ganesh.su@northeastern.edu::afe27e68-e0ad-4813-ad4c-e24979583e5a" providerId="AD" clId="Web-{EDFA13BA-06FD-4D38-A8E7-027525428868}" dt="2020-06-19T00:04:47.367" v="43"/>
        <pc:sldMkLst>
          <pc:docMk/>
          <pc:sldMk cId="706290246" sldId="339"/>
        </pc:sldMkLst>
      </pc:sldChg>
      <pc:sldChg chg="addSp modSp new">
        <pc:chgData name="Suprita Ganesh" userId="S::ganesh.su@northeastern.edu::afe27e68-e0ad-4813-ad4c-e24979583e5a" providerId="AD" clId="Web-{EDFA13BA-06FD-4D38-A8E7-027525428868}" dt="2020-06-19T00:05:45.602" v="45"/>
        <pc:sldMkLst>
          <pc:docMk/>
          <pc:sldMk cId="3935066620" sldId="339"/>
        </pc:sldMkLst>
        <pc:picChg chg="add mod">
          <ac:chgData name="Suprita Ganesh" userId="S::ganesh.su@northeastern.edu::afe27e68-e0ad-4813-ad4c-e24979583e5a" providerId="AD" clId="Web-{EDFA13BA-06FD-4D38-A8E7-027525428868}" dt="2020-06-19T00:05:45.602" v="45"/>
          <ac:picMkLst>
            <pc:docMk/>
            <pc:sldMk cId="3935066620" sldId="339"/>
            <ac:picMk id="2" creationId="{2359C4C9-547A-42A1-BD77-3BE331695E80}"/>
          </ac:picMkLst>
        </pc:picChg>
      </pc:sldChg>
    </pc:docChg>
  </pc:docChgLst>
  <pc:docChgLst>
    <pc:chgData name="Parag Bhingarkar" userId="S::bhingarkar.p@northeastern.edu::6b4b6c71-8206-4ae0-810d-08c959825a41" providerId="AD" clId="Web-{EAE07468-7107-4949-A440-A9E1675771E1}"/>
    <pc:docChg chg="addSld modSld">
      <pc:chgData name="Parag Bhingarkar" userId="S::bhingarkar.p@northeastern.edu::6b4b6c71-8206-4ae0-810d-08c959825a41" providerId="AD" clId="Web-{EAE07468-7107-4949-A440-A9E1675771E1}" dt="2020-06-19T16:35:13.835" v="243" actId="20577"/>
      <pc:docMkLst>
        <pc:docMk/>
      </pc:docMkLst>
      <pc:sldChg chg="mod setBg">
        <pc:chgData name="Parag Bhingarkar" userId="S::bhingarkar.p@northeastern.edu::6b4b6c71-8206-4ae0-810d-08c959825a41" providerId="AD" clId="Web-{EAE07468-7107-4949-A440-A9E1675771E1}" dt="2020-06-19T15:56:48.812" v="3"/>
        <pc:sldMkLst>
          <pc:docMk/>
          <pc:sldMk cId="0" sldId="256"/>
        </pc:sldMkLst>
      </pc:sldChg>
      <pc:sldChg chg="modSp">
        <pc:chgData name="Parag Bhingarkar" userId="S::bhingarkar.p@northeastern.edu::6b4b6c71-8206-4ae0-810d-08c959825a41" providerId="AD" clId="Web-{EAE07468-7107-4949-A440-A9E1675771E1}" dt="2020-06-19T16:01:06.799" v="4" actId="14100"/>
        <pc:sldMkLst>
          <pc:docMk/>
          <pc:sldMk cId="0" sldId="260"/>
        </pc:sldMkLst>
        <pc:spChg chg="mod">
          <ac:chgData name="Parag Bhingarkar" userId="S::bhingarkar.p@northeastern.edu::6b4b6c71-8206-4ae0-810d-08c959825a41" providerId="AD" clId="Web-{EAE07468-7107-4949-A440-A9E1675771E1}" dt="2020-06-19T16:01:06.799" v="4" actId="14100"/>
          <ac:spMkLst>
            <pc:docMk/>
            <pc:sldMk cId="0" sldId="260"/>
            <ac:spMk id="84" creationId="{00000000-0000-0000-0000-000000000000}"/>
          </ac:spMkLst>
        </pc:spChg>
      </pc:sldChg>
      <pc:sldChg chg="addSp modSp">
        <pc:chgData name="Parag Bhingarkar" userId="S::bhingarkar.p@northeastern.edu::6b4b6c71-8206-4ae0-810d-08c959825a41" providerId="AD" clId="Web-{EAE07468-7107-4949-A440-A9E1675771E1}" dt="2020-06-19T16:34:18.163" v="237" actId="1076"/>
        <pc:sldMkLst>
          <pc:docMk/>
          <pc:sldMk cId="0" sldId="261"/>
        </pc:sldMkLst>
        <pc:spChg chg="add mod">
          <ac:chgData name="Parag Bhingarkar" userId="S::bhingarkar.p@northeastern.edu::6b4b6c71-8206-4ae0-810d-08c959825a41" providerId="AD" clId="Web-{EAE07468-7107-4949-A440-A9E1675771E1}" dt="2020-06-19T16:34:18.163" v="237" actId="1076"/>
          <ac:spMkLst>
            <pc:docMk/>
            <pc:sldMk cId="0" sldId="261"/>
            <ac:spMk id="3" creationId="{CBEF314A-9450-4C42-937B-BBDB4797EE66}"/>
          </ac:spMkLst>
        </pc:spChg>
        <pc:spChg chg="mod">
          <ac:chgData name="Parag Bhingarkar" userId="S::bhingarkar.p@northeastern.edu::6b4b6c71-8206-4ae0-810d-08c959825a41" providerId="AD" clId="Web-{EAE07468-7107-4949-A440-A9E1675771E1}" dt="2020-06-19T16:34:08.225" v="232" actId="1076"/>
          <ac:spMkLst>
            <pc:docMk/>
            <pc:sldMk cId="0" sldId="261"/>
            <ac:spMk id="90" creationId="{00000000-0000-0000-0000-000000000000}"/>
          </ac:spMkLst>
        </pc:spChg>
        <pc:picChg chg="mod">
          <ac:chgData name="Parag Bhingarkar" userId="S::bhingarkar.p@northeastern.edu::6b4b6c71-8206-4ae0-810d-08c959825a41" providerId="AD" clId="Web-{EAE07468-7107-4949-A440-A9E1675771E1}" dt="2020-06-19T16:05:54.786" v="29" actId="1076"/>
          <ac:picMkLst>
            <pc:docMk/>
            <pc:sldMk cId="0" sldId="261"/>
            <ac:picMk id="2" creationId="{864EE1C8-4DDE-48BF-B9CB-ECCFF38C631D}"/>
          </ac:picMkLst>
        </pc:picChg>
      </pc:sldChg>
      <pc:sldChg chg="modSp">
        <pc:chgData name="Parag Bhingarkar" userId="S::bhingarkar.p@northeastern.edu::6b4b6c71-8206-4ae0-810d-08c959825a41" providerId="AD" clId="Web-{EAE07468-7107-4949-A440-A9E1675771E1}" dt="2020-06-19T16:12:31.040" v="188" actId="14100"/>
        <pc:sldMkLst>
          <pc:docMk/>
          <pc:sldMk cId="0" sldId="263"/>
        </pc:sldMkLst>
        <pc:spChg chg="mod">
          <ac:chgData name="Parag Bhingarkar" userId="S::bhingarkar.p@northeastern.edu::6b4b6c71-8206-4ae0-810d-08c959825a41" providerId="AD" clId="Web-{EAE07468-7107-4949-A440-A9E1675771E1}" dt="2020-06-19T16:12:31.040" v="188" actId="14100"/>
          <ac:spMkLst>
            <pc:docMk/>
            <pc:sldMk cId="0" sldId="263"/>
            <ac:spMk id="103" creationId="{00000000-0000-0000-0000-000000000000}"/>
          </ac:spMkLst>
        </pc:spChg>
      </pc:sldChg>
      <pc:sldChg chg="modSp">
        <pc:chgData name="Parag Bhingarkar" userId="S::bhingarkar.p@northeastern.edu::6b4b6c71-8206-4ae0-810d-08c959825a41" providerId="AD" clId="Web-{EAE07468-7107-4949-A440-A9E1675771E1}" dt="2020-06-19T16:21:11.655" v="210" actId="20577"/>
        <pc:sldMkLst>
          <pc:docMk/>
          <pc:sldMk cId="0" sldId="271"/>
        </pc:sldMkLst>
        <pc:spChg chg="mod">
          <ac:chgData name="Parag Bhingarkar" userId="S::bhingarkar.p@northeastern.edu::6b4b6c71-8206-4ae0-810d-08c959825a41" providerId="AD" clId="Web-{EAE07468-7107-4949-A440-A9E1675771E1}" dt="2020-06-19T16:21:11.655" v="210" actId="20577"/>
          <ac:spMkLst>
            <pc:docMk/>
            <pc:sldMk cId="0" sldId="271"/>
            <ac:spMk id="154" creationId="{00000000-0000-0000-0000-000000000000}"/>
          </ac:spMkLst>
        </pc:spChg>
      </pc:sldChg>
      <pc:sldChg chg="modSp">
        <pc:chgData name="Parag Bhingarkar" userId="S::bhingarkar.p@northeastern.edu::6b4b6c71-8206-4ae0-810d-08c959825a41" providerId="AD" clId="Web-{EAE07468-7107-4949-A440-A9E1675771E1}" dt="2020-06-19T16:29:13.128" v="214" actId="20577"/>
        <pc:sldMkLst>
          <pc:docMk/>
          <pc:sldMk cId="0" sldId="274"/>
        </pc:sldMkLst>
        <pc:spChg chg="mod">
          <ac:chgData name="Parag Bhingarkar" userId="S::bhingarkar.p@northeastern.edu::6b4b6c71-8206-4ae0-810d-08c959825a41" providerId="AD" clId="Web-{EAE07468-7107-4949-A440-A9E1675771E1}" dt="2020-06-19T16:29:13.128" v="214" actId="20577"/>
          <ac:spMkLst>
            <pc:docMk/>
            <pc:sldMk cId="0" sldId="274"/>
            <ac:spMk id="174" creationId="{00000000-0000-0000-0000-000000000000}"/>
          </ac:spMkLst>
        </pc:spChg>
      </pc:sldChg>
      <pc:sldChg chg="modSp">
        <pc:chgData name="Parag Bhingarkar" userId="S::bhingarkar.p@northeastern.edu::6b4b6c71-8206-4ae0-810d-08c959825a41" providerId="AD" clId="Web-{EAE07468-7107-4949-A440-A9E1675771E1}" dt="2020-06-19T16:34:37.272" v="239" actId="20577"/>
        <pc:sldMkLst>
          <pc:docMk/>
          <pc:sldMk cId="0" sldId="275"/>
        </pc:sldMkLst>
        <pc:spChg chg="mod">
          <ac:chgData name="Parag Bhingarkar" userId="S::bhingarkar.p@northeastern.edu::6b4b6c71-8206-4ae0-810d-08c959825a41" providerId="AD" clId="Web-{EAE07468-7107-4949-A440-A9E1675771E1}" dt="2020-06-19T16:31:12.333" v="217" actId="20577"/>
          <ac:spMkLst>
            <pc:docMk/>
            <pc:sldMk cId="0" sldId="275"/>
            <ac:spMk id="181" creationId="{00000000-0000-0000-0000-000000000000}"/>
          </ac:spMkLst>
        </pc:spChg>
        <pc:spChg chg="mod">
          <ac:chgData name="Parag Bhingarkar" userId="S::bhingarkar.p@northeastern.edu::6b4b6c71-8206-4ae0-810d-08c959825a41" providerId="AD" clId="Web-{EAE07468-7107-4949-A440-A9E1675771E1}" dt="2020-06-19T16:34:37.272" v="239" actId="20577"/>
          <ac:spMkLst>
            <pc:docMk/>
            <pc:sldMk cId="0" sldId="275"/>
            <ac:spMk id="182" creationId="{00000000-0000-0000-0000-000000000000}"/>
          </ac:spMkLst>
        </pc:spChg>
      </pc:sldChg>
      <pc:sldChg chg="modSp">
        <pc:chgData name="Parag Bhingarkar" userId="S::bhingarkar.p@northeastern.edu::6b4b6c71-8206-4ae0-810d-08c959825a41" providerId="AD" clId="Web-{EAE07468-7107-4949-A440-A9E1675771E1}" dt="2020-06-19T16:35:13.835" v="243" actId="20577"/>
        <pc:sldMkLst>
          <pc:docMk/>
          <pc:sldMk cId="0" sldId="276"/>
        </pc:sldMkLst>
        <pc:spChg chg="mod">
          <ac:chgData name="Parag Bhingarkar" userId="S::bhingarkar.p@northeastern.edu::6b4b6c71-8206-4ae0-810d-08c959825a41" providerId="AD" clId="Web-{EAE07468-7107-4949-A440-A9E1675771E1}" dt="2020-06-19T16:34:58.351" v="241" actId="20577"/>
          <ac:spMkLst>
            <pc:docMk/>
            <pc:sldMk cId="0" sldId="276"/>
            <ac:spMk id="187" creationId="{00000000-0000-0000-0000-000000000000}"/>
          </ac:spMkLst>
        </pc:spChg>
        <pc:spChg chg="mod">
          <ac:chgData name="Parag Bhingarkar" userId="S::bhingarkar.p@northeastern.edu::6b4b6c71-8206-4ae0-810d-08c959825a41" providerId="AD" clId="Web-{EAE07468-7107-4949-A440-A9E1675771E1}" dt="2020-06-19T16:35:13.835" v="243" actId="20577"/>
          <ac:spMkLst>
            <pc:docMk/>
            <pc:sldMk cId="0" sldId="276"/>
            <ac:spMk id="188" creationId="{00000000-0000-0000-0000-000000000000}"/>
          </ac:spMkLst>
        </pc:spChg>
      </pc:sldChg>
      <pc:sldChg chg="modSp">
        <pc:chgData name="Parag Bhingarkar" userId="S::bhingarkar.p@northeastern.edu::6b4b6c71-8206-4ae0-810d-08c959825a41" providerId="AD" clId="Web-{EAE07468-7107-4949-A440-A9E1675771E1}" dt="2020-06-19T16:33:31.209" v="225" actId="20577"/>
        <pc:sldMkLst>
          <pc:docMk/>
          <pc:sldMk cId="2769628717" sldId="307"/>
        </pc:sldMkLst>
        <pc:spChg chg="mod">
          <ac:chgData name="Parag Bhingarkar" userId="S::bhingarkar.p@northeastern.edu::6b4b6c71-8206-4ae0-810d-08c959825a41" providerId="AD" clId="Web-{EAE07468-7107-4949-A440-A9E1675771E1}" dt="2020-06-19T16:33:31.209" v="225" actId="20577"/>
          <ac:spMkLst>
            <pc:docMk/>
            <pc:sldMk cId="2769628717" sldId="307"/>
            <ac:spMk id="69" creationId="{00000000-0000-0000-0000-000000000000}"/>
          </ac:spMkLst>
        </pc:spChg>
      </pc:sldChg>
      <pc:sldChg chg="addSp delSp modSp">
        <pc:chgData name="Parag Bhingarkar" userId="S::bhingarkar.p@northeastern.edu::6b4b6c71-8206-4ae0-810d-08c959825a41" providerId="AD" clId="Web-{EAE07468-7107-4949-A440-A9E1675771E1}" dt="2020-06-19T16:11:42.837" v="182" actId="1076"/>
        <pc:sldMkLst>
          <pc:docMk/>
          <pc:sldMk cId="859237083" sldId="309"/>
        </pc:sldMkLst>
        <pc:spChg chg="add del mod">
          <ac:chgData name="Parag Bhingarkar" userId="S::bhingarkar.p@northeastern.edu::6b4b6c71-8206-4ae0-810d-08c959825a41" providerId="AD" clId="Web-{EAE07468-7107-4949-A440-A9E1675771E1}" dt="2020-06-19T16:11:24.211" v="179"/>
          <ac:spMkLst>
            <pc:docMk/>
            <pc:sldMk cId="859237083" sldId="309"/>
            <ac:spMk id="2" creationId="{3BE13141-2842-4702-9F7A-FEEC584A1C47}"/>
          </ac:spMkLst>
        </pc:spChg>
        <pc:picChg chg="mod">
          <ac:chgData name="Parag Bhingarkar" userId="S::bhingarkar.p@northeastern.edu::6b4b6c71-8206-4ae0-810d-08c959825a41" providerId="AD" clId="Web-{EAE07468-7107-4949-A440-A9E1675771E1}" dt="2020-06-19T16:11:42.837" v="182" actId="1076"/>
          <ac:picMkLst>
            <pc:docMk/>
            <pc:sldMk cId="859237083" sldId="309"/>
            <ac:picMk id="5" creationId="{7ABEF31B-63BC-4B4B-B84A-4A7D0CBD165B}"/>
          </ac:picMkLst>
        </pc:picChg>
      </pc:sldChg>
      <pc:sldChg chg="modSp">
        <pc:chgData name="Parag Bhingarkar" userId="S::bhingarkar.p@northeastern.edu::6b4b6c71-8206-4ae0-810d-08c959825a41" providerId="AD" clId="Web-{EAE07468-7107-4949-A440-A9E1675771E1}" dt="2020-06-19T16:14:27.119" v="189" actId="20577"/>
        <pc:sldMkLst>
          <pc:docMk/>
          <pc:sldMk cId="4236653396" sldId="310"/>
        </pc:sldMkLst>
        <pc:spChg chg="mod">
          <ac:chgData name="Parag Bhingarkar" userId="S::bhingarkar.p@northeastern.edu::6b4b6c71-8206-4ae0-810d-08c959825a41" providerId="AD" clId="Web-{EAE07468-7107-4949-A440-A9E1675771E1}" dt="2020-06-19T16:14:27.119" v="189" actId="20577"/>
          <ac:spMkLst>
            <pc:docMk/>
            <pc:sldMk cId="4236653396" sldId="310"/>
            <ac:spMk id="2" creationId="{363B9970-5DEE-4D58-BEFA-6FC952B5C556}"/>
          </ac:spMkLst>
        </pc:spChg>
      </pc:sldChg>
      <pc:sldChg chg="delSp add replId">
        <pc:chgData name="Parag Bhingarkar" userId="S::bhingarkar.p@northeastern.edu::6b4b6c71-8206-4ae0-810d-08c959825a41" providerId="AD" clId="Web-{EAE07468-7107-4949-A440-A9E1675771E1}" dt="2020-06-19T16:22:49.874" v="212"/>
        <pc:sldMkLst>
          <pc:docMk/>
          <pc:sldMk cId="483504662" sldId="379"/>
        </pc:sldMkLst>
        <pc:picChg chg="del">
          <ac:chgData name="Parag Bhingarkar" userId="S::bhingarkar.p@northeastern.edu::6b4b6c71-8206-4ae0-810d-08c959825a41" providerId="AD" clId="Web-{EAE07468-7107-4949-A440-A9E1675771E1}" dt="2020-06-19T16:22:49.874" v="212"/>
          <ac:picMkLst>
            <pc:docMk/>
            <pc:sldMk cId="483504662" sldId="379"/>
            <ac:picMk id="5" creationId="{EEE5B666-1C49-41F3-9E11-8677EC1A1713}"/>
          </ac:picMkLst>
        </pc:picChg>
      </pc:sldChg>
    </pc:docChg>
  </pc:docChgLst>
  <pc:docChgLst>
    <pc:chgData name="Yashraj Swarnkar" userId="S::swarnkar.y@northeastern.edu::81fb8cae-2d8f-43ad-81ac-2fc57dacf088" providerId="AD" clId="Web-{261E1559-3139-42F8-A4F3-960509730710}"/>
    <pc:docChg chg="addSld delSld modSld">
      <pc:chgData name="Yashraj Swarnkar" userId="S::swarnkar.y@northeastern.edu::81fb8cae-2d8f-43ad-81ac-2fc57dacf088" providerId="AD" clId="Web-{261E1559-3139-42F8-A4F3-960509730710}" dt="2020-06-19T19:28:57.404" v="437" actId="20577"/>
      <pc:docMkLst>
        <pc:docMk/>
      </pc:docMkLst>
      <pc:sldChg chg="modSp">
        <pc:chgData name="Yashraj Swarnkar" userId="S::swarnkar.y@northeastern.edu::81fb8cae-2d8f-43ad-81ac-2fc57dacf088" providerId="AD" clId="Web-{261E1559-3139-42F8-A4F3-960509730710}" dt="2020-06-19T19:28:57.404" v="437" actId="20577"/>
        <pc:sldMkLst>
          <pc:docMk/>
          <pc:sldMk cId="0" sldId="273"/>
        </pc:sldMkLst>
        <pc:spChg chg="mod">
          <ac:chgData name="Yashraj Swarnkar" userId="S::swarnkar.y@northeastern.edu::81fb8cae-2d8f-43ad-81ac-2fc57dacf088" providerId="AD" clId="Web-{261E1559-3139-42F8-A4F3-960509730710}" dt="2020-06-19T19:28:57.404" v="437" actId="20577"/>
          <ac:spMkLst>
            <pc:docMk/>
            <pc:sldMk cId="0" sldId="273"/>
            <ac:spMk id="168" creationId="{00000000-0000-0000-0000-000000000000}"/>
          </ac:spMkLst>
        </pc:spChg>
      </pc:sldChg>
      <pc:sldChg chg="addSp modSp">
        <pc:chgData name="Yashraj Swarnkar" userId="S::swarnkar.y@northeastern.edu::81fb8cae-2d8f-43ad-81ac-2fc57dacf088" providerId="AD" clId="Web-{261E1559-3139-42F8-A4F3-960509730710}" dt="2020-06-19T19:26:19.840" v="428" actId="14100"/>
        <pc:sldMkLst>
          <pc:docMk/>
          <pc:sldMk cId="0" sldId="278"/>
        </pc:sldMkLst>
        <pc:spChg chg="mod">
          <ac:chgData name="Yashraj Swarnkar" userId="S::swarnkar.y@northeastern.edu::81fb8cae-2d8f-43ad-81ac-2fc57dacf088" providerId="AD" clId="Web-{261E1559-3139-42F8-A4F3-960509730710}" dt="2020-06-19T19:25:06.058" v="418" actId="1076"/>
          <ac:spMkLst>
            <pc:docMk/>
            <pc:sldMk cId="0" sldId="278"/>
            <ac:spMk id="3" creationId="{194C42D6-F897-4B8F-8ED8-2BB9BED42F87}"/>
          </ac:spMkLst>
        </pc:spChg>
        <pc:spChg chg="mod">
          <ac:chgData name="Yashraj Swarnkar" userId="S::swarnkar.y@northeastern.edu::81fb8cae-2d8f-43ad-81ac-2fc57dacf088" providerId="AD" clId="Web-{261E1559-3139-42F8-A4F3-960509730710}" dt="2020-06-19T19:25:12.183" v="419" actId="1076"/>
          <ac:spMkLst>
            <pc:docMk/>
            <pc:sldMk cId="0" sldId="278"/>
            <ac:spMk id="4" creationId="{873E3560-F48D-4141-B6D8-186AA8A627CA}"/>
          </ac:spMkLst>
        </pc:spChg>
        <pc:picChg chg="mod">
          <ac:chgData name="Yashraj Swarnkar" userId="S::swarnkar.y@northeastern.edu::81fb8cae-2d8f-43ad-81ac-2fc57dacf088" providerId="AD" clId="Web-{261E1559-3139-42F8-A4F3-960509730710}" dt="2020-06-19T19:25:25.496" v="422" actId="14100"/>
          <ac:picMkLst>
            <pc:docMk/>
            <pc:sldMk cId="0" sldId="278"/>
            <ac:picMk id="2" creationId="{34335A5F-E0AC-41D6-8309-7E2B57A719BA}"/>
          </ac:picMkLst>
        </pc:picChg>
        <pc:picChg chg="add mod">
          <ac:chgData name="Yashraj Swarnkar" userId="S::swarnkar.y@northeastern.edu::81fb8cae-2d8f-43ad-81ac-2fc57dacf088" providerId="AD" clId="Web-{261E1559-3139-42F8-A4F3-960509730710}" dt="2020-06-19T19:25:56.590" v="425" actId="14100"/>
          <ac:picMkLst>
            <pc:docMk/>
            <pc:sldMk cId="0" sldId="278"/>
            <ac:picMk id="6" creationId="{3857D259-A2DB-4FD9-9104-D416CDB28BCA}"/>
          </ac:picMkLst>
        </pc:picChg>
        <pc:picChg chg="add mod">
          <ac:chgData name="Yashraj Swarnkar" userId="S::swarnkar.y@northeastern.edu::81fb8cae-2d8f-43ad-81ac-2fc57dacf088" providerId="AD" clId="Web-{261E1559-3139-42F8-A4F3-960509730710}" dt="2020-06-19T19:26:19.840" v="428" actId="14100"/>
          <ac:picMkLst>
            <pc:docMk/>
            <pc:sldMk cId="0" sldId="278"/>
            <ac:picMk id="8" creationId="{41729A12-557E-41D2-9054-C424A6F20741}"/>
          </ac:picMkLst>
        </pc:picChg>
      </pc:sldChg>
      <pc:sldChg chg="modSp">
        <pc:chgData name="Yashraj Swarnkar" userId="S::swarnkar.y@northeastern.edu::81fb8cae-2d8f-43ad-81ac-2fc57dacf088" providerId="AD" clId="Web-{261E1559-3139-42F8-A4F3-960509730710}" dt="2020-06-19T19:20:29.712" v="416" actId="1076"/>
        <pc:sldMkLst>
          <pc:docMk/>
          <pc:sldMk cId="0" sldId="283"/>
        </pc:sldMkLst>
        <pc:spChg chg="mod">
          <ac:chgData name="Yashraj Swarnkar" userId="S::swarnkar.y@northeastern.edu::81fb8cae-2d8f-43ad-81ac-2fc57dacf088" providerId="AD" clId="Web-{261E1559-3139-42F8-A4F3-960509730710}" dt="2020-06-19T19:20:29.712" v="416" actId="1076"/>
          <ac:spMkLst>
            <pc:docMk/>
            <pc:sldMk cId="0" sldId="283"/>
            <ac:spMk id="236" creationId="{00000000-0000-0000-0000-000000000000}"/>
          </ac:spMkLst>
        </pc:spChg>
        <pc:spChg chg="mod">
          <ac:chgData name="Yashraj Swarnkar" userId="S::swarnkar.y@northeastern.edu::81fb8cae-2d8f-43ad-81ac-2fc57dacf088" providerId="AD" clId="Web-{261E1559-3139-42F8-A4F3-960509730710}" dt="2020-06-19T19:19:58.962" v="412" actId="20577"/>
          <ac:spMkLst>
            <pc:docMk/>
            <pc:sldMk cId="0" sldId="283"/>
            <ac:spMk id="237" creationId="{00000000-0000-0000-0000-000000000000}"/>
          </ac:spMkLst>
        </pc:spChg>
      </pc:sldChg>
      <pc:sldChg chg="del">
        <pc:chgData name="Yashraj Swarnkar" userId="S::swarnkar.y@northeastern.edu::81fb8cae-2d8f-43ad-81ac-2fc57dacf088" providerId="AD" clId="Web-{261E1559-3139-42F8-A4F3-960509730710}" dt="2020-06-19T19:24:39.870" v="417"/>
        <pc:sldMkLst>
          <pc:docMk/>
          <pc:sldMk cId="1286400460" sldId="311"/>
        </pc:sldMkLst>
      </pc:sldChg>
      <pc:sldChg chg="addSp modSp">
        <pc:chgData name="Yashraj Swarnkar" userId="S::swarnkar.y@northeastern.edu::81fb8cae-2d8f-43ad-81ac-2fc57dacf088" providerId="AD" clId="Web-{261E1559-3139-42F8-A4F3-960509730710}" dt="2020-06-19T19:12:49.693" v="241" actId="14100"/>
        <pc:sldMkLst>
          <pc:docMk/>
          <pc:sldMk cId="2738438277" sldId="316"/>
        </pc:sldMkLst>
        <pc:spChg chg="mod">
          <ac:chgData name="Yashraj Swarnkar" userId="S::swarnkar.y@northeastern.edu::81fb8cae-2d8f-43ad-81ac-2fc57dacf088" providerId="AD" clId="Web-{261E1559-3139-42F8-A4F3-960509730710}" dt="2020-06-19T19:11:17.286" v="226" actId="1076"/>
          <ac:spMkLst>
            <pc:docMk/>
            <pc:sldMk cId="2738438277" sldId="316"/>
            <ac:spMk id="4" creationId="{B8F68907-D22A-4AC8-BBEE-A2E441AE55A9}"/>
          </ac:spMkLst>
        </pc:spChg>
        <pc:picChg chg="mod">
          <ac:chgData name="Yashraj Swarnkar" userId="S::swarnkar.y@northeastern.edu::81fb8cae-2d8f-43ad-81ac-2fc57dacf088" providerId="AD" clId="Web-{261E1559-3139-42F8-A4F3-960509730710}" dt="2020-06-19T19:11:53.536" v="231" actId="14100"/>
          <ac:picMkLst>
            <pc:docMk/>
            <pc:sldMk cId="2738438277" sldId="316"/>
            <ac:picMk id="2" creationId="{441CF4A1-EB7D-40FD-9F76-9C83307F778D}"/>
          </ac:picMkLst>
        </pc:picChg>
        <pc:picChg chg="add mod">
          <ac:chgData name="Yashraj Swarnkar" userId="S::swarnkar.y@northeastern.edu::81fb8cae-2d8f-43ad-81ac-2fc57dacf088" providerId="AD" clId="Web-{261E1559-3139-42F8-A4F3-960509730710}" dt="2020-06-19T19:12:17.239" v="235" actId="14100"/>
          <ac:picMkLst>
            <pc:docMk/>
            <pc:sldMk cId="2738438277" sldId="316"/>
            <ac:picMk id="3" creationId="{67BCB277-99B4-43FB-8A87-A1F10B4A14A6}"/>
          </ac:picMkLst>
        </pc:picChg>
        <pc:picChg chg="add mod">
          <ac:chgData name="Yashraj Swarnkar" userId="S::swarnkar.y@northeastern.edu::81fb8cae-2d8f-43ad-81ac-2fc57dacf088" providerId="AD" clId="Web-{261E1559-3139-42F8-A4F3-960509730710}" dt="2020-06-19T19:12:49.693" v="241" actId="14100"/>
          <ac:picMkLst>
            <pc:docMk/>
            <pc:sldMk cId="2738438277" sldId="316"/>
            <ac:picMk id="7" creationId="{9F8C36A1-9890-42EC-9476-37504CD9687C}"/>
          </ac:picMkLst>
        </pc:picChg>
      </pc:sldChg>
      <pc:sldChg chg="addSp modSp">
        <pc:chgData name="Yashraj Swarnkar" userId="S::swarnkar.y@northeastern.edu::81fb8cae-2d8f-43ad-81ac-2fc57dacf088" providerId="AD" clId="Web-{261E1559-3139-42F8-A4F3-960509730710}" dt="2020-06-19T18:14:59.145" v="67" actId="14100"/>
        <pc:sldMkLst>
          <pc:docMk/>
          <pc:sldMk cId="4031005278" sldId="321"/>
        </pc:sldMkLst>
        <pc:spChg chg="mod">
          <ac:chgData name="Yashraj Swarnkar" userId="S::swarnkar.y@northeastern.edu::81fb8cae-2d8f-43ad-81ac-2fc57dacf088" providerId="AD" clId="Web-{261E1559-3139-42F8-A4F3-960509730710}" dt="2020-06-19T18:14:10.004" v="60" actId="1076"/>
          <ac:spMkLst>
            <pc:docMk/>
            <pc:sldMk cId="4031005278" sldId="321"/>
            <ac:spMk id="4" creationId="{6D2BFB13-8480-48A1-8D95-3F6D10E44B4E}"/>
          </ac:spMkLst>
        </pc:spChg>
        <pc:spChg chg="mod">
          <ac:chgData name="Yashraj Swarnkar" userId="S::swarnkar.y@northeastern.edu::81fb8cae-2d8f-43ad-81ac-2fc57dacf088" providerId="AD" clId="Web-{261E1559-3139-42F8-A4F3-960509730710}" dt="2020-06-19T18:14:04.021" v="59" actId="1076"/>
          <ac:spMkLst>
            <pc:docMk/>
            <pc:sldMk cId="4031005278" sldId="321"/>
            <ac:spMk id="5" creationId="{2F48B897-6E90-44B5-B846-8A13D939712F}"/>
          </ac:spMkLst>
        </pc:spChg>
        <pc:picChg chg="add mod">
          <ac:chgData name="Yashraj Swarnkar" userId="S::swarnkar.y@northeastern.edu::81fb8cae-2d8f-43ad-81ac-2fc57dacf088" providerId="AD" clId="Web-{261E1559-3139-42F8-A4F3-960509730710}" dt="2020-06-19T18:14:30.535" v="63" actId="14100"/>
          <ac:picMkLst>
            <pc:docMk/>
            <pc:sldMk cId="4031005278" sldId="321"/>
            <ac:picMk id="2" creationId="{2D69C72A-16AF-4552-AE5F-E310A28CB8C6}"/>
          </ac:picMkLst>
        </pc:picChg>
        <pc:picChg chg="mod">
          <ac:chgData name="Yashraj Swarnkar" userId="S::swarnkar.y@northeastern.edu::81fb8cae-2d8f-43ad-81ac-2fc57dacf088" providerId="AD" clId="Web-{261E1559-3139-42F8-A4F3-960509730710}" dt="2020-06-19T18:13:50.004" v="47" actId="14100"/>
          <ac:picMkLst>
            <pc:docMk/>
            <pc:sldMk cId="4031005278" sldId="321"/>
            <ac:picMk id="3" creationId="{0C5759AD-166F-4399-A605-EA8339EE3B7C}"/>
          </ac:picMkLst>
        </pc:picChg>
        <pc:picChg chg="add mod">
          <ac:chgData name="Yashraj Swarnkar" userId="S::swarnkar.y@northeastern.edu::81fb8cae-2d8f-43ad-81ac-2fc57dacf088" providerId="AD" clId="Web-{261E1559-3139-42F8-A4F3-960509730710}" dt="2020-06-19T18:14:59.145" v="67" actId="14100"/>
          <ac:picMkLst>
            <pc:docMk/>
            <pc:sldMk cId="4031005278" sldId="321"/>
            <ac:picMk id="8" creationId="{21975E8D-846D-42D6-81AB-746C17F7EDD2}"/>
          </ac:picMkLst>
        </pc:picChg>
      </pc:sldChg>
      <pc:sldChg chg="add del">
        <pc:chgData name="Yashraj Swarnkar" userId="S::swarnkar.y@northeastern.edu::81fb8cae-2d8f-43ad-81ac-2fc57dacf088" providerId="AD" clId="Web-{261E1559-3139-42F8-A4F3-960509730710}" dt="2020-06-19T18:15:03.192" v="68"/>
        <pc:sldMkLst>
          <pc:docMk/>
          <pc:sldMk cId="3597645694" sldId="322"/>
        </pc:sldMkLst>
      </pc:sldChg>
      <pc:sldChg chg="addSp delSp modSp">
        <pc:chgData name="Yashraj Swarnkar" userId="S::swarnkar.y@northeastern.edu::81fb8cae-2d8f-43ad-81ac-2fc57dacf088" providerId="AD" clId="Web-{261E1559-3139-42F8-A4F3-960509730710}" dt="2020-06-19T18:12:34.175" v="37" actId="1076"/>
        <pc:sldMkLst>
          <pc:docMk/>
          <pc:sldMk cId="3557736555" sldId="323"/>
        </pc:sldMkLst>
        <pc:spChg chg="mod">
          <ac:chgData name="Yashraj Swarnkar" userId="S::swarnkar.y@northeastern.edu::81fb8cae-2d8f-43ad-81ac-2fc57dacf088" providerId="AD" clId="Web-{261E1559-3139-42F8-A4F3-960509730710}" dt="2020-06-19T18:07:45.142" v="12" actId="14100"/>
          <ac:spMkLst>
            <pc:docMk/>
            <pc:sldMk cId="3557736555" sldId="323"/>
            <ac:spMk id="3" creationId="{9DC24A2D-AC6B-401B-9B8A-E1F49B4AB712}"/>
          </ac:spMkLst>
        </pc:spChg>
        <pc:picChg chg="add del mod">
          <ac:chgData name="Yashraj Swarnkar" userId="S::swarnkar.y@northeastern.edu::81fb8cae-2d8f-43ad-81ac-2fc57dacf088" providerId="AD" clId="Web-{261E1559-3139-42F8-A4F3-960509730710}" dt="2020-06-19T18:10:18.440" v="25"/>
          <ac:picMkLst>
            <pc:docMk/>
            <pc:sldMk cId="3557736555" sldId="323"/>
            <ac:picMk id="2" creationId="{619A7FAC-2412-4084-88DF-152F3F0C90DF}"/>
          </ac:picMkLst>
        </pc:picChg>
        <pc:picChg chg="mod">
          <ac:chgData name="Yashraj Swarnkar" userId="S::swarnkar.y@northeastern.edu::81fb8cae-2d8f-43ad-81ac-2fc57dacf088" providerId="AD" clId="Web-{261E1559-3139-42F8-A4F3-960509730710}" dt="2020-06-19T18:08:11.892" v="15" actId="14100"/>
          <ac:picMkLst>
            <pc:docMk/>
            <pc:sldMk cId="3557736555" sldId="323"/>
            <ac:picMk id="4" creationId="{A6D53EBA-2071-42FF-8455-591020A05FD8}"/>
          </ac:picMkLst>
        </pc:picChg>
        <pc:picChg chg="add del mod">
          <ac:chgData name="Yashraj Swarnkar" userId="S::swarnkar.y@northeastern.edu::81fb8cae-2d8f-43ad-81ac-2fc57dacf088" providerId="AD" clId="Web-{261E1559-3139-42F8-A4F3-960509730710}" dt="2020-06-19T18:10:20.315" v="26"/>
          <ac:picMkLst>
            <pc:docMk/>
            <pc:sldMk cId="3557736555" sldId="323"/>
            <ac:picMk id="7" creationId="{3D1DC9AA-09C5-40A6-9FD1-19E7F39F5437}"/>
          </ac:picMkLst>
        </pc:picChg>
        <pc:picChg chg="add mod">
          <ac:chgData name="Yashraj Swarnkar" userId="S::swarnkar.y@northeastern.edu::81fb8cae-2d8f-43ad-81ac-2fc57dacf088" providerId="AD" clId="Web-{261E1559-3139-42F8-A4F3-960509730710}" dt="2020-06-19T18:12:34.175" v="37" actId="1076"/>
          <ac:picMkLst>
            <pc:docMk/>
            <pc:sldMk cId="3557736555" sldId="323"/>
            <ac:picMk id="9" creationId="{3FC36647-ED0A-4573-B31D-BD9D45D850B1}"/>
          </ac:picMkLst>
        </pc:picChg>
        <pc:picChg chg="add mod">
          <ac:chgData name="Yashraj Swarnkar" userId="S::swarnkar.y@northeastern.edu::81fb8cae-2d8f-43ad-81ac-2fc57dacf088" providerId="AD" clId="Web-{261E1559-3139-42F8-A4F3-960509730710}" dt="2020-06-19T18:11:43.253" v="36" actId="1076"/>
          <ac:picMkLst>
            <pc:docMk/>
            <pc:sldMk cId="3557736555" sldId="323"/>
            <ac:picMk id="11" creationId="{0012E622-D30D-4BEE-8223-1A48DF015038}"/>
          </ac:picMkLst>
        </pc:picChg>
      </pc:sldChg>
      <pc:sldChg chg="addSp delSp modSp">
        <pc:chgData name="Yashraj Swarnkar" userId="S::swarnkar.y@northeastern.edu::81fb8cae-2d8f-43ad-81ac-2fc57dacf088" providerId="AD" clId="Web-{261E1559-3139-42F8-A4F3-960509730710}" dt="2020-06-19T19:06:01.986" v="171" actId="14100"/>
        <pc:sldMkLst>
          <pc:docMk/>
          <pc:sldMk cId="2880328987" sldId="325"/>
        </pc:sldMkLst>
        <pc:spChg chg="mod">
          <ac:chgData name="Yashraj Swarnkar" userId="S::swarnkar.y@northeastern.edu::81fb8cae-2d8f-43ad-81ac-2fc57dacf088" providerId="AD" clId="Web-{261E1559-3139-42F8-A4F3-960509730710}" dt="2020-06-19T19:03:39.954" v="152" actId="14100"/>
          <ac:spMkLst>
            <pc:docMk/>
            <pc:sldMk cId="2880328987" sldId="325"/>
            <ac:spMk id="3" creationId="{0C6750DB-2ECB-4B66-886B-03AD0514F3C0}"/>
          </ac:spMkLst>
        </pc:spChg>
        <pc:picChg chg="add mod">
          <ac:chgData name="Yashraj Swarnkar" userId="S::swarnkar.y@northeastern.edu::81fb8cae-2d8f-43ad-81ac-2fc57dacf088" providerId="AD" clId="Web-{261E1559-3139-42F8-A4F3-960509730710}" dt="2020-06-19T19:04:39.876" v="159" actId="14100"/>
          <ac:picMkLst>
            <pc:docMk/>
            <pc:sldMk cId="2880328987" sldId="325"/>
            <ac:picMk id="2" creationId="{79EBB866-76CF-4C74-9D96-6A2305E9CCB6}"/>
          </ac:picMkLst>
        </pc:picChg>
        <pc:picChg chg="del mod">
          <ac:chgData name="Yashraj Swarnkar" userId="S::swarnkar.y@northeastern.edu::81fb8cae-2d8f-43ad-81ac-2fc57dacf088" providerId="AD" clId="Web-{261E1559-3139-42F8-A4F3-960509730710}" dt="2020-06-19T19:04:16.939" v="155"/>
          <ac:picMkLst>
            <pc:docMk/>
            <pc:sldMk cId="2880328987" sldId="325"/>
            <ac:picMk id="4" creationId="{FABE30A8-EA28-45A8-BC95-4A4B9CF8B6A3}"/>
          </ac:picMkLst>
        </pc:picChg>
        <pc:picChg chg="add mod">
          <ac:chgData name="Yashraj Swarnkar" userId="S::swarnkar.y@northeastern.edu::81fb8cae-2d8f-43ad-81ac-2fc57dacf088" providerId="AD" clId="Web-{261E1559-3139-42F8-A4F3-960509730710}" dt="2020-06-19T19:05:21.736" v="165" actId="14100"/>
          <ac:picMkLst>
            <pc:docMk/>
            <pc:sldMk cId="2880328987" sldId="325"/>
            <ac:picMk id="5" creationId="{AEC95DEC-CCDF-4164-B4E0-166236BE616A}"/>
          </ac:picMkLst>
        </pc:picChg>
        <pc:picChg chg="add mod">
          <ac:chgData name="Yashraj Swarnkar" userId="S::swarnkar.y@northeastern.edu::81fb8cae-2d8f-43ad-81ac-2fc57dacf088" providerId="AD" clId="Web-{261E1559-3139-42F8-A4F3-960509730710}" dt="2020-06-19T19:06:01.986" v="171" actId="14100"/>
          <ac:picMkLst>
            <pc:docMk/>
            <pc:sldMk cId="2880328987" sldId="325"/>
            <ac:picMk id="6" creationId="{730A5DE1-B765-4D97-B52C-E2AE6819F5A3}"/>
          </ac:picMkLst>
        </pc:picChg>
      </pc:sldChg>
      <pc:sldChg chg="modSp">
        <pc:chgData name="Yashraj Swarnkar" userId="S::swarnkar.y@northeastern.edu::81fb8cae-2d8f-43ad-81ac-2fc57dacf088" providerId="AD" clId="Web-{261E1559-3139-42F8-A4F3-960509730710}" dt="2020-06-19T19:09:46.519" v="211" actId="1076"/>
        <pc:sldMkLst>
          <pc:docMk/>
          <pc:sldMk cId="4280711764" sldId="326"/>
        </pc:sldMkLst>
        <pc:graphicFrameChg chg="mod modGraphic">
          <ac:chgData name="Yashraj Swarnkar" userId="S::swarnkar.y@northeastern.edu::81fb8cae-2d8f-43ad-81ac-2fc57dacf088" providerId="AD" clId="Web-{261E1559-3139-42F8-A4F3-960509730710}" dt="2020-06-19T19:09:46.519" v="211" actId="1076"/>
          <ac:graphicFrameMkLst>
            <pc:docMk/>
            <pc:sldMk cId="4280711764" sldId="326"/>
            <ac:graphicFrameMk id="2" creationId="{49B5D55A-D531-4AA0-9578-9B7195030A66}"/>
          </ac:graphicFrameMkLst>
        </pc:graphicFrameChg>
      </pc:sldChg>
      <pc:sldChg chg="modSp">
        <pc:chgData name="Yashraj Swarnkar" userId="S::swarnkar.y@northeastern.edu::81fb8cae-2d8f-43ad-81ac-2fc57dacf088" providerId="AD" clId="Web-{261E1559-3139-42F8-A4F3-960509730710}" dt="2020-06-19T19:18:52.649" v="405" actId="1076"/>
        <pc:sldMkLst>
          <pc:docMk/>
          <pc:sldMk cId="296755747" sldId="327"/>
        </pc:sldMkLst>
        <pc:spChg chg="mod">
          <ac:chgData name="Yashraj Swarnkar" userId="S::swarnkar.y@northeastern.edu::81fb8cae-2d8f-43ad-81ac-2fc57dacf088" providerId="AD" clId="Web-{261E1559-3139-42F8-A4F3-960509730710}" dt="2020-06-19T19:18:52.649" v="405" actId="1076"/>
          <ac:spMkLst>
            <pc:docMk/>
            <pc:sldMk cId="296755747" sldId="327"/>
            <ac:spMk id="2" creationId="{A7FA06DA-70A1-4B20-A260-FB65B6D208A4}"/>
          </ac:spMkLst>
        </pc:spChg>
        <pc:spChg chg="mod">
          <ac:chgData name="Yashraj Swarnkar" userId="S::swarnkar.y@northeastern.edu::81fb8cae-2d8f-43ad-81ac-2fc57dacf088" providerId="AD" clId="Web-{261E1559-3139-42F8-A4F3-960509730710}" dt="2020-06-19T19:16:49.195" v="350" actId="20577"/>
          <ac:spMkLst>
            <pc:docMk/>
            <pc:sldMk cId="296755747" sldId="327"/>
            <ac:spMk id="4" creationId="{5A44237C-D59C-4B49-A6F5-13256A991844}"/>
          </ac:spMkLst>
        </pc:spChg>
        <pc:spChg chg="mod">
          <ac:chgData name="Yashraj Swarnkar" userId="S::swarnkar.y@northeastern.edu::81fb8cae-2d8f-43ad-81ac-2fc57dacf088" providerId="AD" clId="Web-{261E1559-3139-42F8-A4F3-960509730710}" dt="2020-06-19T19:16:59.679" v="354" actId="20577"/>
          <ac:spMkLst>
            <pc:docMk/>
            <pc:sldMk cId="296755747" sldId="327"/>
            <ac:spMk id="7" creationId="{6B16B227-F427-4C36-BBBC-B82EE74D5C0B}"/>
          </ac:spMkLst>
        </pc:spChg>
        <pc:picChg chg="mod">
          <ac:chgData name="Yashraj Swarnkar" userId="S::swarnkar.y@northeastern.edu::81fb8cae-2d8f-43ad-81ac-2fc57dacf088" providerId="AD" clId="Web-{261E1559-3139-42F8-A4F3-960509730710}" dt="2020-06-19T19:17:30.195" v="363" actId="1076"/>
          <ac:picMkLst>
            <pc:docMk/>
            <pc:sldMk cId="296755747" sldId="327"/>
            <ac:picMk id="6" creationId="{53152779-8B60-444C-ABBE-A1AD2F431A94}"/>
          </ac:picMkLst>
        </pc:picChg>
      </pc:sldChg>
      <pc:sldChg chg="addSp modSp">
        <pc:chgData name="Yashraj Swarnkar" userId="S::swarnkar.y@northeastern.edu::81fb8cae-2d8f-43ad-81ac-2fc57dacf088" providerId="AD" clId="Web-{261E1559-3139-42F8-A4F3-960509730710}" dt="2020-06-19T18:57:17.560" v="78" actId="1076"/>
        <pc:sldMkLst>
          <pc:docMk/>
          <pc:sldMk cId="931544401" sldId="330"/>
        </pc:sldMkLst>
        <pc:picChg chg="mod">
          <ac:chgData name="Yashraj Swarnkar" userId="S::swarnkar.y@northeastern.edu::81fb8cae-2d8f-43ad-81ac-2fc57dacf088" providerId="AD" clId="Web-{261E1559-3139-42F8-A4F3-960509730710}" dt="2020-06-19T18:56:32.044" v="72" actId="1076"/>
          <ac:picMkLst>
            <pc:docMk/>
            <pc:sldMk cId="931544401" sldId="330"/>
            <ac:picMk id="2" creationId="{30844DA1-22A2-421F-821B-AD850BFA30E4}"/>
          </ac:picMkLst>
        </pc:picChg>
        <pc:picChg chg="add mod">
          <ac:chgData name="Yashraj Swarnkar" userId="S::swarnkar.y@northeastern.edu::81fb8cae-2d8f-43ad-81ac-2fc57dacf088" providerId="AD" clId="Web-{261E1559-3139-42F8-A4F3-960509730710}" dt="2020-06-19T18:56:56.326" v="75" actId="14100"/>
          <ac:picMkLst>
            <pc:docMk/>
            <pc:sldMk cId="931544401" sldId="330"/>
            <ac:picMk id="3" creationId="{A5D7EA99-D27B-4CE6-99DD-19533BAA5393}"/>
          </ac:picMkLst>
        </pc:picChg>
        <pc:picChg chg="add mod">
          <ac:chgData name="Yashraj Swarnkar" userId="S::swarnkar.y@northeastern.edu::81fb8cae-2d8f-43ad-81ac-2fc57dacf088" providerId="AD" clId="Web-{261E1559-3139-42F8-A4F3-960509730710}" dt="2020-06-19T18:57:17.560" v="78" actId="1076"/>
          <ac:picMkLst>
            <pc:docMk/>
            <pc:sldMk cId="931544401" sldId="330"/>
            <ac:picMk id="7" creationId="{F39F4EB4-0C8E-48C2-8E8D-D5180B2515AF}"/>
          </ac:picMkLst>
        </pc:picChg>
      </pc:sldChg>
      <pc:sldChg chg="modSp">
        <pc:chgData name="Yashraj Swarnkar" userId="S::swarnkar.y@northeastern.edu::81fb8cae-2d8f-43ad-81ac-2fc57dacf088" providerId="AD" clId="Web-{261E1559-3139-42F8-A4F3-960509730710}" dt="2020-06-19T19:08:05.550" v="192"/>
        <pc:sldMkLst>
          <pc:docMk/>
          <pc:sldMk cId="2704771142" sldId="331"/>
        </pc:sldMkLst>
        <pc:graphicFrameChg chg="mod modGraphic">
          <ac:chgData name="Yashraj Swarnkar" userId="S::swarnkar.y@northeastern.edu::81fb8cae-2d8f-43ad-81ac-2fc57dacf088" providerId="AD" clId="Web-{261E1559-3139-42F8-A4F3-960509730710}" dt="2020-06-19T19:08:05.550" v="192"/>
          <ac:graphicFrameMkLst>
            <pc:docMk/>
            <pc:sldMk cId="2704771142" sldId="331"/>
            <ac:graphicFrameMk id="3" creationId="{B484A6B8-B43F-43DA-AAA1-A23A2CEE6900}"/>
          </ac:graphicFrameMkLst>
        </pc:graphicFrameChg>
      </pc:sldChg>
      <pc:sldChg chg="delSp modSp">
        <pc:chgData name="Yashraj Swarnkar" userId="S::swarnkar.y@northeastern.edu::81fb8cae-2d8f-43ad-81ac-2fc57dacf088" providerId="AD" clId="Web-{261E1559-3139-42F8-A4F3-960509730710}" dt="2020-06-19T19:15:29.257" v="341" actId="1076"/>
        <pc:sldMkLst>
          <pc:docMk/>
          <pc:sldMk cId="2634053510" sldId="332"/>
        </pc:sldMkLst>
        <pc:spChg chg="mod">
          <ac:chgData name="Yashraj Swarnkar" userId="S::swarnkar.y@northeastern.edu::81fb8cae-2d8f-43ad-81ac-2fc57dacf088" providerId="AD" clId="Web-{261E1559-3139-42F8-A4F3-960509730710}" dt="2020-06-19T19:15:29.257" v="341" actId="1076"/>
          <ac:spMkLst>
            <pc:docMk/>
            <pc:sldMk cId="2634053510" sldId="332"/>
            <ac:spMk id="2" creationId="{A7FA06DA-70A1-4B20-A260-FB65B6D208A4}"/>
          </ac:spMkLst>
        </pc:spChg>
        <pc:spChg chg="mod">
          <ac:chgData name="Yashraj Swarnkar" userId="S::swarnkar.y@northeastern.edu::81fb8cae-2d8f-43ad-81ac-2fc57dacf088" providerId="AD" clId="Web-{261E1559-3139-42F8-A4F3-960509730710}" dt="2020-06-19T19:15:12.835" v="338" actId="20577"/>
          <ac:spMkLst>
            <pc:docMk/>
            <pc:sldMk cId="2634053510" sldId="332"/>
            <ac:spMk id="4" creationId="{5A44237C-D59C-4B49-A6F5-13256A991844}"/>
          </ac:spMkLst>
        </pc:spChg>
        <pc:picChg chg="del">
          <ac:chgData name="Yashraj Swarnkar" userId="S::swarnkar.y@northeastern.edu::81fb8cae-2d8f-43ad-81ac-2fc57dacf088" providerId="AD" clId="Web-{261E1559-3139-42F8-A4F3-960509730710}" dt="2020-06-19T19:13:50.099" v="244"/>
          <ac:picMkLst>
            <pc:docMk/>
            <pc:sldMk cId="2634053510" sldId="332"/>
            <ac:picMk id="5" creationId="{050C074B-9662-4531-A6D4-4F17AE7CDDEC}"/>
          </ac:picMkLst>
        </pc:picChg>
      </pc:sldChg>
      <pc:sldChg chg="modSp">
        <pc:chgData name="Yashraj Swarnkar" userId="S::swarnkar.y@northeastern.edu::81fb8cae-2d8f-43ad-81ac-2fc57dacf088" providerId="AD" clId="Web-{261E1559-3139-42F8-A4F3-960509730710}" dt="2020-06-19T19:07:54.315" v="188"/>
        <pc:sldMkLst>
          <pc:docMk/>
          <pc:sldMk cId="233018505" sldId="334"/>
        </pc:sldMkLst>
        <pc:graphicFrameChg chg="mod modGraphic">
          <ac:chgData name="Yashraj Swarnkar" userId="S::swarnkar.y@northeastern.edu::81fb8cae-2d8f-43ad-81ac-2fc57dacf088" providerId="AD" clId="Web-{261E1559-3139-42F8-A4F3-960509730710}" dt="2020-06-19T19:07:54.315" v="188"/>
          <ac:graphicFrameMkLst>
            <pc:docMk/>
            <pc:sldMk cId="233018505" sldId="334"/>
            <ac:graphicFrameMk id="230" creationId="{00000000-0000-0000-0000-000000000000}"/>
          </ac:graphicFrameMkLst>
        </pc:graphicFrameChg>
      </pc:sldChg>
      <pc:sldChg chg="modSp">
        <pc:chgData name="Yashraj Swarnkar" userId="S::swarnkar.y@northeastern.edu::81fb8cae-2d8f-43ad-81ac-2fc57dacf088" providerId="AD" clId="Web-{261E1559-3139-42F8-A4F3-960509730710}" dt="2020-06-19T19:08:17.331" v="196"/>
        <pc:sldMkLst>
          <pc:docMk/>
          <pc:sldMk cId="1707154181" sldId="338"/>
        </pc:sldMkLst>
        <pc:graphicFrameChg chg="mod modGraphic">
          <ac:chgData name="Yashraj Swarnkar" userId="S::swarnkar.y@northeastern.edu::81fb8cae-2d8f-43ad-81ac-2fc57dacf088" providerId="AD" clId="Web-{261E1559-3139-42F8-A4F3-960509730710}" dt="2020-06-19T19:08:17.331" v="196"/>
          <ac:graphicFrameMkLst>
            <pc:docMk/>
            <pc:sldMk cId="1707154181" sldId="338"/>
            <ac:graphicFrameMk id="230" creationId="{00000000-0000-0000-0000-000000000000}"/>
          </ac:graphicFrameMkLst>
        </pc:graphicFrameChg>
      </pc:sldChg>
      <pc:sldChg chg="delSp del">
        <pc:chgData name="Yashraj Swarnkar" userId="S::swarnkar.y@northeastern.edu::81fb8cae-2d8f-43ad-81ac-2fc57dacf088" providerId="AD" clId="Web-{261E1559-3139-42F8-A4F3-960509730710}" dt="2020-06-19T19:06:06.330" v="172"/>
        <pc:sldMkLst>
          <pc:docMk/>
          <pc:sldMk cId="3935066620" sldId="339"/>
        </pc:sldMkLst>
        <pc:spChg chg="del">
          <ac:chgData name="Yashraj Swarnkar" userId="S::swarnkar.y@northeastern.edu::81fb8cae-2d8f-43ad-81ac-2fc57dacf088" providerId="AD" clId="Web-{261E1559-3139-42F8-A4F3-960509730710}" dt="2020-06-19T19:03:23.907" v="148"/>
          <ac:spMkLst>
            <pc:docMk/>
            <pc:sldMk cId="3935066620" sldId="339"/>
            <ac:spMk id="4" creationId="{DC9B0E48-0B18-4137-85D6-BEE07F0C8DFC}"/>
          </ac:spMkLst>
        </pc:spChg>
        <pc:picChg chg="del">
          <ac:chgData name="Yashraj Swarnkar" userId="S::swarnkar.y@northeastern.edu::81fb8cae-2d8f-43ad-81ac-2fc57dacf088" providerId="AD" clId="Web-{261E1559-3139-42F8-A4F3-960509730710}" dt="2020-06-19T19:05:42.752" v="166"/>
          <ac:picMkLst>
            <pc:docMk/>
            <pc:sldMk cId="3935066620" sldId="339"/>
            <ac:picMk id="2" creationId="{2359C4C9-547A-42A1-BD77-3BE331695E80}"/>
          </ac:picMkLst>
        </pc:picChg>
        <pc:picChg chg="del">
          <ac:chgData name="Yashraj Swarnkar" userId="S::swarnkar.y@northeastern.edu::81fb8cae-2d8f-43ad-81ac-2fc57dacf088" providerId="AD" clId="Web-{261E1559-3139-42F8-A4F3-960509730710}" dt="2020-06-19T19:05:00.548" v="160"/>
          <ac:picMkLst>
            <pc:docMk/>
            <pc:sldMk cId="3935066620" sldId="339"/>
            <ac:picMk id="3" creationId="{721BFDA2-B4FA-4601-984F-9C5B3F20D613}"/>
          </ac:picMkLst>
        </pc:picChg>
      </pc:sldChg>
      <pc:sldChg chg="addSp delSp modSp">
        <pc:chgData name="Yashraj Swarnkar" userId="S::swarnkar.y@northeastern.edu::81fb8cae-2d8f-43ad-81ac-2fc57dacf088" providerId="AD" clId="Web-{261E1559-3139-42F8-A4F3-960509730710}" dt="2020-06-19T19:00:08.843" v="97" actId="14100"/>
        <pc:sldMkLst>
          <pc:docMk/>
          <pc:sldMk cId="2783889271" sldId="340"/>
        </pc:sldMkLst>
        <pc:picChg chg="del mod">
          <ac:chgData name="Yashraj Swarnkar" userId="S::swarnkar.y@northeastern.edu::81fb8cae-2d8f-43ad-81ac-2fc57dacf088" providerId="AD" clId="Web-{261E1559-3139-42F8-A4F3-960509730710}" dt="2020-06-19T18:58:42.264" v="84"/>
          <ac:picMkLst>
            <pc:docMk/>
            <pc:sldMk cId="2783889271" sldId="340"/>
            <ac:picMk id="2" creationId="{FAF37F56-F86A-4D9A-B519-3956A095BA1B}"/>
          </ac:picMkLst>
        </pc:picChg>
        <pc:picChg chg="add mod">
          <ac:chgData name="Yashraj Swarnkar" userId="S::swarnkar.y@northeastern.edu::81fb8cae-2d8f-43ad-81ac-2fc57dacf088" providerId="AD" clId="Web-{261E1559-3139-42F8-A4F3-960509730710}" dt="2020-06-19T18:59:08.139" v="89" actId="1076"/>
          <ac:picMkLst>
            <pc:docMk/>
            <pc:sldMk cId="2783889271" sldId="340"/>
            <ac:picMk id="4" creationId="{EB6530AC-93AB-4CDF-8A6B-60F6A5BE8FE4}"/>
          </ac:picMkLst>
        </pc:picChg>
        <pc:picChg chg="add mod">
          <ac:chgData name="Yashraj Swarnkar" userId="S::swarnkar.y@northeastern.edu::81fb8cae-2d8f-43ad-81ac-2fc57dacf088" providerId="AD" clId="Web-{261E1559-3139-42F8-A4F3-960509730710}" dt="2020-06-19T18:59:43.796" v="93" actId="14100"/>
          <ac:picMkLst>
            <pc:docMk/>
            <pc:sldMk cId="2783889271" sldId="340"/>
            <ac:picMk id="6" creationId="{500B6294-E67E-4676-8BD0-852FE85024CE}"/>
          </ac:picMkLst>
        </pc:picChg>
        <pc:picChg chg="add mod">
          <ac:chgData name="Yashraj Swarnkar" userId="S::swarnkar.y@northeastern.edu::81fb8cae-2d8f-43ad-81ac-2fc57dacf088" providerId="AD" clId="Web-{261E1559-3139-42F8-A4F3-960509730710}" dt="2020-06-19T19:00:08.843" v="97" actId="14100"/>
          <ac:picMkLst>
            <pc:docMk/>
            <pc:sldMk cId="2783889271" sldId="340"/>
            <ac:picMk id="8" creationId="{9ED09D70-9B81-4356-8B90-66A490A92A17}"/>
          </ac:picMkLst>
        </pc:picChg>
      </pc:sldChg>
      <pc:sldChg chg="del">
        <pc:chgData name="Yashraj Swarnkar" userId="S::swarnkar.y@northeastern.edu::81fb8cae-2d8f-43ad-81ac-2fc57dacf088" providerId="AD" clId="Web-{261E1559-3139-42F8-A4F3-960509730710}" dt="2020-06-19T19:00:18.797" v="98"/>
        <pc:sldMkLst>
          <pc:docMk/>
          <pc:sldMk cId="4263944809" sldId="355"/>
        </pc:sldMkLst>
      </pc:sldChg>
      <pc:sldChg chg="del">
        <pc:chgData name="Yashraj Swarnkar" userId="S::swarnkar.y@northeastern.edu::81fb8cae-2d8f-43ad-81ac-2fc57dacf088" providerId="AD" clId="Web-{261E1559-3139-42F8-A4F3-960509730710}" dt="2020-06-19T19:13:12.912" v="243"/>
        <pc:sldMkLst>
          <pc:docMk/>
          <pc:sldMk cId="181427385" sldId="362"/>
        </pc:sldMkLst>
      </pc:sldChg>
      <pc:sldChg chg="addSp modSp">
        <pc:chgData name="Yashraj Swarnkar" userId="S::swarnkar.y@northeastern.edu::81fb8cae-2d8f-43ad-81ac-2fc57dacf088" providerId="AD" clId="Web-{261E1559-3139-42F8-A4F3-960509730710}" dt="2020-06-19T19:10:50.239" v="218" actId="1076"/>
        <pc:sldMkLst>
          <pc:docMk/>
          <pc:sldMk cId="3319267351" sldId="373"/>
        </pc:sldMkLst>
        <pc:picChg chg="mod">
          <ac:chgData name="Yashraj Swarnkar" userId="S::swarnkar.y@northeastern.edu::81fb8cae-2d8f-43ad-81ac-2fc57dacf088" providerId="AD" clId="Web-{261E1559-3139-42F8-A4F3-960509730710}" dt="2020-06-19T19:10:21.895" v="213" actId="14100"/>
          <ac:picMkLst>
            <pc:docMk/>
            <pc:sldMk cId="3319267351" sldId="373"/>
            <ac:picMk id="2" creationId="{94CD5491-D09B-44B4-938D-A3B54B2FD9F4}"/>
          </ac:picMkLst>
        </pc:picChg>
        <pc:picChg chg="add mod">
          <ac:chgData name="Yashraj Swarnkar" userId="S::swarnkar.y@northeastern.edu::81fb8cae-2d8f-43ad-81ac-2fc57dacf088" providerId="AD" clId="Web-{261E1559-3139-42F8-A4F3-960509730710}" dt="2020-06-19T19:10:35.004" v="215" actId="1076"/>
          <ac:picMkLst>
            <pc:docMk/>
            <pc:sldMk cId="3319267351" sldId="373"/>
            <ac:picMk id="3" creationId="{51DC07C1-2053-4359-8F53-84BA75B09155}"/>
          </ac:picMkLst>
        </pc:picChg>
        <pc:picChg chg="add mod">
          <ac:chgData name="Yashraj Swarnkar" userId="S::swarnkar.y@northeastern.edu::81fb8cae-2d8f-43ad-81ac-2fc57dacf088" providerId="AD" clId="Web-{261E1559-3139-42F8-A4F3-960509730710}" dt="2020-06-19T19:10:50.239" v="218" actId="1076"/>
          <ac:picMkLst>
            <pc:docMk/>
            <pc:sldMk cId="3319267351" sldId="373"/>
            <ac:picMk id="5" creationId="{492D3794-3490-4703-BE97-14C87A29F9EF}"/>
          </ac:picMkLst>
        </pc:picChg>
      </pc:sldChg>
      <pc:sldChg chg="delSp del">
        <pc:chgData name="Yashraj Swarnkar" userId="S::swarnkar.y@northeastern.edu::81fb8cae-2d8f-43ad-81ac-2fc57dacf088" providerId="AD" clId="Web-{261E1559-3139-42F8-A4F3-960509730710}" dt="2020-06-19T19:27:54.731" v="435"/>
        <pc:sldMkLst>
          <pc:docMk/>
          <pc:sldMk cId="2227386481" sldId="381"/>
        </pc:sldMkLst>
        <pc:picChg chg="del">
          <ac:chgData name="Yashraj Swarnkar" userId="S::swarnkar.y@northeastern.edu::81fb8cae-2d8f-43ad-81ac-2fc57dacf088" providerId="AD" clId="Web-{261E1559-3139-42F8-A4F3-960509730710}" dt="2020-06-19T19:27:37.809" v="431"/>
          <ac:picMkLst>
            <pc:docMk/>
            <pc:sldMk cId="2227386481" sldId="381"/>
            <ac:picMk id="2" creationId="{8A1D8BCC-5FCD-4360-8B63-7F8CD428C359}"/>
          </ac:picMkLst>
        </pc:picChg>
      </pc:sldChg>
      <pc:sldChg chg="modSp">
        <pc:chgData name="Yashraj Swarnkar" userId="S::swarnkar.y@northeastern.edu::81fb8cae-2d8f-43ad-81ac-2fc57dacf088" providerId="AD" clId="Web-{261E1559-3139-42F8-A4F3-960509730710}" dt="2020-06-19T19:07:40.675" v="184" actId="20577"/>
        <pc:sldMkLst>
          <pc:docMk/>
          <pc:sldMk cId="3065071499" sldId="383"/>
        </pc:sldMkLst>
        <pc:spChg chg="mod">
          <ac:chgData name="Yashraj Swarnkar" userId="S::swarnkar.y@northeastern.edu::81fb8cae-2d8f-43ad-81ac-2fc57dacf088" providerId="AD" clId="Web-{261E1559-3139-42F8-A4F3-960509730710}" dt="2020-06-19T19:07:40.675" v="184" actId="20577"/>
          <ac:spMkLst>
            <pc:docMk/>
            <pc:sldMk cId="3065071499" sldId="383"/>
            <ac:spMk id="4" creationId="{F196FB2A-88C6-4DAE-9285-6C54D9B24906}"/>
          </ac:spMkLst>
        </pc:spChg>
      </pc:sldChg>
      <pc:sldChg chg="addSp modSp new">
        <pc:chgData name="Yashraj Swarnkar" userId="S::swarnkar.y@northeastern.edu::81fb8cae-2d8f-43ad-81ac-2fc57dacf088" providerId="AD" clId="Web-{261E1559-3139-42F8-A4F3-960509730710}" dt="2020-06-19T19:27:51.466" v="434" actId="14100"/>
        <pc:sldMkLst>
          <pc:docMk/>
          <pc:sldMk cId="79003572" sldId="384"/>
        </pc:sldMkLst>
        <pc:picChg chg="add mod">
          <ac:chgData name="Yashraj Swarnkar" userId="S::swarnkar.y@northeastern.edu::81fb8cae-2d8f-43ad-81ac-2fc57dacf088" providerId="AD" clId="Web-{261E1559-3139-42F8-A4F3-960509730710}" dt="2020-06-19T19:27:51.466" v="434" actId="14100"/>
          <ac:picMkLst>
            <pc:docMk/>
            <pc:sldMk cId="79003572" sldId="384"/>
            <ac:picMk id="2" creationId="{58FB6B3A-CF82-4D6C-87E2-82AF0B2B84DB}"/>
          </ac:picMkLst>
        </pc:picChg>
      </pc:sldChg>
      <pc:sldChg chg="del">
        <pc:chgData name="Yashraj Swarnkar" userId="S::swarnkar.y@northeastern.edu::81fb8cae-2d8f-43ad-81ac-2fc57dacf088" providerId="AD" clId="Web-{261E1559-3139-42F8-A4F3-960509730710}" dt="2020-06-19T18:57:21.982" v="79"/>
        <pc:sldMkLst>
          <pc:docMk/>
          <pc:sldMk cId="2430658062" sldId="384"/>
        </pc:sldMkLst>
      </pc:sldChg>
      <pc:sldChg chg="del">
        <pc:chgData name="Yashraj Swarnkar" userId="S::swarnkar.y@northeastern.edu::81fb8cae-2d8f-43ad-81ac-2fc57dacf088" providerId="AD" clId="Web-{261E1559-3139-42F8-A4F3-960509730710}" dt="2020-06-19T18:57:42.185" v="80"/>
        <pc:sldMkLst>
          <pc:docMk/>
          <pc:sldMk cId="3462937228" sldId="385"/>
        </pc:sldMkLst>
      </pc:sldChg>
      <pc:sldChg chg="delSp del">
        <pc:chgData name="Yashraj Swarnkar" userId="S::swarnkar.y@northeastern.edu::81fb8cae-2d8f-43ad-81ac-2fc57dacf088" providerId="AD" clId="Web-{261E1559-3139-42F8-A4F3-960509730710}" dt="2020-06-19T19:12:53.162" v="242"/>
        <pc:sldMkLst>
          <pc:docMk/>
          <pc:sldMk cId="3781438872" sldId="386"/>
        </pc:sldMkLst>
        <pc:picChg chg="del">
          <ac:chgData name="Yashraj Swarnkar" userId="S::swarnkar.y@northeastern.edu::81fb8cae-2d8f-43ad-81ac-2fc57dacf088" providerId="AD" clId="Web-{261E1559-3139-42F8-A4F3-960509730710}" dt="2020-06-19T19:12:22.880" v="236"/>
          <ac:picMkLst>
            <pc:docMk/>
            <pc:sldMk cId="3781438872" sldId="386"/>
            <ac:picMk id="5" creationId="{F5ADD66E-FF19-4E40-AB43-E4BA828A8881}"/>
          </ac:picMkLst>
        </pc:picChg>
      </pc:sldChg>
      <pc:sldChg chg="del">
        <pc:chgData name="Yashraj Swarnkar" userId="S::swarnkar.y@northeastern.edu::81fb8cae-2d8f-43ad-81ac-2fc57dacf088" providerId="AD" clId="Web-{261E1559-3139-42F8-A4F3-960509730710}" dt="2020-06-19T19:26:25.543" v="429"/>
        <pc:sldMkLst>
          <pc:docMk/>
          <pc:sldMk cId="3326752172" sldId="387"/>
        </pc:sldMkLst>
      </pc:sldChg>
      <pc:sldChg chg="del">
        <pc:chgData name="Yashraj Swarnkar" userId="S::swarnkar.y@northeastern.edu::81fb8cae-2d8f-43ad-81ac-2fc57dacf088" providerId="AD" clId="Web-{261E1559-3139-42F8-A4F3-960509730710}" dt="2020-06-19T19:10:53.707" v="219"/>
        <pc:sldMkLst>
          <pc:docMk/>
          <pc:sldMk cId="364525536" sldId="388"/>
        </pc:sldMkLst>
      </pc:sldChg>
    </pc:docChg>
  </pc:docChgLst>
  <pc:docChgLst>
    <pc:chgData name="Parag Bhingarkar" userId="S::bhingarkar.p@northeastern.edu::6b4b6c71-8206-4ae0-810d-08c959825a41" providerId="AD" clId="Web-{47351915-F896-4305-8C12-0CE22AC39090}"/>
    <pc:docChg chg="addSld delSld modSld">
      <pc:chgData name="Parag Bhingarkar" userId="S::bhingarkar.p@northeastern.edu::6b4b6c71-8206-4ae0-810d-08c959825a41" providerId="AD" clId="Web-{47351915-F896-4305-8C12-0CE22AC39090}" dt="2020-06-19T18:08:29.597" v="442"/>
      <pc:docMkLst>
        <pc:docMk/>
      </pc:docMkLst>
      <pc:sldChg chg="addSp modSp">
        <pc:chgData name="Parag Bhingarkar" userId="S::bhingarkar.p@northeastern.edu::6b4b6c71-8206-4ae0-810d-08c959825a41" providerId="AD" clId="Web-{47351915-F896-4305-8C12-0CE22AC39090}" dt="2020-06-19T17:37:22.809" v="90" actId="1076"/>
        <pc:sldMkLst>
          <pc:docMk/>
          <pc:sldMk cId="0" sldId="278"/>
        </pc:sldMkLst>
        <pc:spChg chg="mod">
          <ac:chgData name="Parag Bhingarkar" userId="S::bhingarkar.p@northeastern.edu::6b4b6c71-8206-4ae0-810d-08c959825a41" providerId="AD" clId="Web-{47351915-F896-4305-8C12-0CE22AC39090}" dt="2020-06-19T17:36:43.010" v="81" actId="1076"/>
          <ac:spMkLst>
            <pc:docMk/>
            <pc:sldMk cId="0" sldId="278"/>
            <ac:spMk id="3" creationId="{194C42D6-F897-4B8F-8ED8-2BB9BED42F87}"/>
          </ac:spMkLst>
        </pc:spChg>
        <pc:spChg chg="add mod">
          <ac:chgData name="Parag Bhingarkar" userId="S::bhingarkar.p@northeastern.edu::6b4b6c71-8206-4ae0-810d-08c959825a41" providerId="AD" clId="Web-{47351915-F896-4305-8C12-0CE22AC39090}" dt="2020-06-19T17:36:49.760" v="83" actId="14100"/>
          <ac:spMkLst>
            <pc:docMk/>
            <pc:sldMk cId="0" sldId="278"/>
            <ac:spMk id="4" creationId="{873E3560-F48D-4141-B6D8-186AA8A627CA}"/>
          </ac:spMkLst>
        </pc:spChg>
        <pc:picChg chg="mod modCrop">
          <ac:chgData name="Parag Bhingarkar" userId="S::bhingarkar.p@northeastern.edu::6b4b6c71-8206-4ae0-810d-08c959825a41" providerId="AD" clId="Web-{47351915-F896-4305-8C12-0CE22AC39090}" dt="2020-06-19T17:36:21.806" v="76" actId="1076"/>
          <ac:picMkLst>
            <pc:docMk/>
            <pc:sldMk cId="0" sldId="278"/>
            <ac:picMk id="2" creationId="{34335A5F-E0AC-41D6-8309-7E2B57A719BA}"/>
          </ac:picMkLst>
        </pc:picChg>
        <pc:picChg chg="mod modCrop">
          <ac:chgData name="Parag Bhingarkar" userId="S::bhingarkar.p@northeastern.edu::6b4b6c71-8206-4ae0-810d-08c959825a41" providerId="AD" clId="Web-{47351915-F896-4305-8C12-0CE22AC39090}" dt="2020-06-19T17:37:19.465" v="89" actId="1076"/>
          <ac:picMkLst>
            <pc:docMk/>
            <pc:sldMk cId="0" sldId="278"/>
            <ac:picMk id="5" creationId="{702B2EC9-6562-43BE-8084-AB26CD05272C}"/>
          </ac:picMkLst>
        </pc:picChg>
        <pc:picChg chg="mod modCrop">
          <ac:chgData name="Parag Bhingarkar" userId="S::bhingarkar.p@northeastern.edu::6b4b6c71-8206-4ae0-810d-08c959825a41" providerId="AD" clId="Web-{47351915-F896-4305-8C12-0CE22AC39090}" dt="2020-06-19T17:37:22.809" v="90" actId="1076"/>
          <ac:picMkLst>
            <pc:docMk/>
            <pc:sldMk cId="0" sldId="278"/>
            <ac:picMk id="7" creationId="{B7FF40B6-57A7-420B-95F3-234F91C8267F}"/>
          </ac:picMkLst>
        </pc:picChg>
      </pc:sldChg>
      <pc:sldChg chg="addSp delSp modSp">
        <pc:chgData name="Parag Bhingarkar" userId="S::bhingarkar.p@northeastern.edu::6b4b6c71-8206-4ae0-810d-08c959825a41" providerId="AD" clId="Web-{47351915-F896-4305-8C12-0CE22AC39090}" dt="2020-06-19T18:06:09.247" v="413" actId="14100"/>
        <pc:sldMkLst>
          <pc:docMk/>
          <pc:sldMk cId="4031005278" sldId="321"/>
        </pc:sldMkLst>
        <pc:spChg chg="add mod">
          <ac:chgData name="Parag Bhingarkar" userId="S::bhingarkar.p@northeastern.edu::6b4b6c71-8206-4ae0-810d-08c959825a41" providerId="AD" clId="Web-{47351915-F896-4305-8C12-0CE22AC39090}" dt="2020-06-19T18:05:17.964" v="396" actId="1076"/>
          <ac:spMkLst>
            <pc:docMk/>
            <pc:sldMk cId="4031005278" sldId="321"/>
            <ac:spMk id="4" creationId="{6D2BFB13-8480-48A1-8D95-3F6D10E44B4E}"/>
          </ac:spMkLst>
        </pc:spChg>
        <pc:spChg chg="add mod">
          <ac:chgData name="Parag Bhingarkar" userId="S::bhingarkar.p@northeastern.edu::6b4b6c71-8206-4ae0-810d-08c959825a41" providerId="AD" clId="Web-{47351915-F896-4305-8C12-0CE22AC39090}" dt="2020-06-19T18:06:09.247" v="413" actId="14100"/>
          <ac:spMkLst>
            <pc:docMk/>
            <pc:sldMk cId="4031005278" sldId="321"/>
            <ac:spMk id="5" creationId="{2F48B897-6E90-44B5-B846-8A13D939712F}"/>
          </ac:spMkLst>
        </pc:spChg>
        <pc:spChg chg="del">
          <ac:chgData name="Parag Bhingarkar" userId="S::bhingarkar.p@northeastern.edu::6b4b6c71-8206-4ae0-810d-08c959825a41" providerId="AD" clId="Web-{47351915-F896-4305-8C12-0CE22AC39090}" dt="2020-06-19T18:05:09.885" v="388"/>
          <ac:spMkLst>
            <pc:docMk/>
            <pc:sldMk cId="4031005278" sldId="321"/>
            <ac:spMk id="197" creationId="{00000000-0000-0000-0000-000000000000}"/>
          </ac:spMkLst>
        </pc:spChg>
        <pc:picChg chg="add mod">
          <ac:chgData name="Parag Bhingarkar" userId="S::bhingarkar.p@northeastern.edu::6b4b6c71-8206-4ae0-810d-08c959825a41" providerId="AD" clId="Web-{47351915-F896-4305-8C12-0CE22AC39090}" dt="2020-06-19T18:05:36.355" v="402" actId="1076"/>
          <ac:picMkLst>
            <pc:docMk/>
            <pc:sldMk cId="4031005278" sldId="321"/>
            <ac:picMk id="3" creationId="{0C5759AD-166F-4399-A605-EA8339EE3B7C}"/>
          </ac:picMkLst>
        </pc:picChg>
      </pc:sldChg>
      <pc:sldChg chg="addSp delSp modSp">
        <pc:chgData name="Parag Bhingarkar" userId="S::bhingarkar.p@northeastern.edu::6b4b6c71-8206-4ae0-810d-08c959825a41" providerId="AD" clId="Web-{47351915-F896-4305-8C12-0CE22AC39090}" dt="2020-06-19T18:06:32.233" v="417" actId="1076"/>
        <pc:sldMkLst>
          <pc:docMk/>
          <pc:sldMk cId="3597645694" sldId="322"/>
        </pc:sldMkLst>
        <pc:spChg chg="del mod">
          <ac:chgData name="Parag Bhingarkar" userId="S::bhingarkar.p@northeastern.edu::6b4b6c71-8206-4ae0-810d-08c959825a41" providerId="AD" clId="Web-{47351915-F896-4305-8C12-0CE22AC39090}" dt="2020-06-19T18:05:06.541" v="386"/>
          <ac:spMkLst>
            <pc:docMk/>
            <pc:sldMk cId="3597645694" sldId="322"/>
            <ac:spMk id="3" creationId="{9DC24A2D-AC6B-401B-9B8A-E1F49B4AB712}"/>
          </ac:spMkLst>
        </pc:spChg>
        <pc:spChg chg="del mod">
          <ac:chgData name="Parag Bhingarkar" userId="S::bhingarkar.p@northeastern.edu::6b4b6c71-8206-4ae0-810d-08c959825a41" providerId="AD" clId="Web-{47351915-F896-4305-8C12-0CE22AC39090}" dt="2020-06-19T18:05:06.525" v="385"/>
          <ac:spMkLst>
            <pc:docMk/>
            <pc:sldMk cId="3597645694" sldId="322"/>
            <ac:spMk id="4" creationId="{F84B60DE-9EE7-4414-ADB6-760E3DCCB0ED}"/>
          </ac:spMkLst>
        </pc:spChg>
        <pc:spChg chg="del mod">
          <ac:chgData name="Parag Bhingarkar" userId="S::bhingarkar.p@northeastern.edu::6b4b6c71-8206-4ae0-810d-08c959825a41" providerId="AD" clId="Web-{47351915-F896-4305-8C12-0CE22AC39090}" dt="2020-06-19T18:02:00.954" v="368"/>
          <ac:spMkLst>
            <pc:docMk/>
            <pc:sldMk cId="3597645694" sldId="322"/>
            <ac:spMk id="5" creationId="{E62CA9B3-8872-42CF-819C-E313F9569719}"/>
          </ac:spMkLst>
        </pc:spChg>
        <pc:picChg chg="del mod">
          <ac:chgData name="Parag Bhingarkar" userId="S::bhingarkar.p@northeastern.edu::6b4b6c71-8206-4ae0-810d-08c959825a41" providerId="AD" clId="Web-{47351915-F896-4305-8C12-0CE22AC39090}" dt="2020-06-19T18:05:06.541" v="387"/>
          <ac:picMkLst>
            <pc:docMk/>
            <pc:sldMk cId="3597645694" sldId="322"/>
            <ac:picMk id="2" creationId="{1658ED3F-6EDD-4914-AD84-B6C4AA914EE3}"/>
          </ac:picMkLst>
        </pc:picChg>
        <pc:picChg chg="add mod">
          <ac:chgData name="Parag Bhingarkar" userId="S::bhingarkar.p@northeastern.edu::6b4b6c71-8206-4ae0-810d-08c959825a41" providerId="AD" clId="Web-{47351915-F896-4305-8C12-0CE22AC39090}" dt="2020-06-19T18:06:19.935" v="415" actId="14100"/>
          <ac:picMkLst>
            <pc:docMk/>
            <pc:sldMk cId="3597645694" sldId="322"/>
            <ac:picMk id="6" creationId="{E948188C-C432-465B-9137-B4E5AB5CBB90}"/>
          </ac:picMkLst>
        </pc:picChg>
        <pc:picChg chg="add mod">
          <ac:chgData name="Parag Bhingarkar" userId="S::bhingarkar.p@northeastern.edu::6b4b6c71-8206-4ae0-810d-08c959825a41" providerId="AD" clId="Web-{47351915-F896-4305-8C12-0CE22AC39090}" dt="2020-06-19T18:06:32.233" v="417" actId="1076"/>
          <ac:picMkLst>
            <pc:docMk/>
            <pc:sldMk cId="3597645694" sldId="322"/>
            <ac:picMk id="7" creationId="{601DEEF8-1015-47CF-9CFD-344A88DD4FBA}"/>
          </ac:picMkLst>
        </pc:picChg>
      </pc:sldChg>
      <pc:sldChg chg="modSp">
        <pc:chgData name="Parag Bhingarkar" userId="S::bhingarkar.p@northeastern.edu::6b4b6c71-8206-4ae0-810d-08c959825a41" providerId="AD" clId="Web-{47351915-F896-4305-8C12-0CE22AC39090}" dt="2020-06-19T17:59:37.167" v="345" actId="1076"/>
        <pc:sldMkLst>
          <pc:docMk/>
          <pc:sldMk cId="296755747" sldId="327"/>
        </pc:sldMkLst>
        <pc:spChg chg="mod">
          <ac:chgData name="Parag Bhingarkar" userId="S::bhingarkar.p@northeastern.edu::6b4b6c71-8206-4ae0-810d-08c959825a41" providerId="AD" clId="Web-{47351915-F896-4305-8C12-0CE22AC39090}" dt="2020-06-19T17:59:34.151" v="344" actId="14100"/>
          <ac:spMkLst>
            <pc:docMk/>
            <pc:sldMk cId="296755747" sldId="327"/>
            <ac:spMk id="4" creationId="{5A44237C-D59C-4B49-A6F5-13256A991844}"/>
          </ac:spMkLst>
        </pc:spChg>
        <pc:spChg chg="mod">
          <ac:chgData name="Parag Bhingarkar" userId="S::bhingarkar.p@northeastern.edu::6b4b6c71-8206-4ae0-810d-08c959825a41" providerId="AD" clId="Web-{47351915-F896-4305-8C12-0CE22AC39090}" dt="2020-06-19T17:59:27.322" v="342" actId="1076"/>
          <ac:spMkLst>
            <pc:docMk/>
            <pc:sldMk cId="296755747" sldId="327"/>
            <ac:spMk id="7" creationId="{6B16B227-F427-4C36-BBBC-B82EE74D5C0B}"/>
          </ac:spMkLst>
        </pc:spChg>
        <pc:picChg chg="mod modCrop">
          <ac:chgData name="Parag Bhingarkar" userId="S::bhingarkar.p@northeastern.edu::6b4b6c71-8206-4ae0-810d-08c959825a41" providerId="AD" clId="Web-{47351915-F896-4305-8C12-0CE22AC39090}" dt="2020-06-19T17:59:37.167" v="345" actId="1076"/>
          <ac:picMkLst>
            <pc:docMk/>
            <pc:sldMk cId="296755747" sldId="327"/>
            <ac:picMk id="6" creationId="{53152779-8B60-444C-ABBE-A1AD2F431A94}"/>
          </ac:picMkLst>
        </pc:picChg>
      </pc:sldChg>
      <pc:sldChg chg="addSp delSp modSp">
        <pc:chgData name="Parag Bhingarkar" userId="S::bhingarkar.p@northeastern.edu::6b4b6c71-8206-4ae0-810d-08c959825a41" providerId="AD" clId="Web-{47351915-F896-4305-8C12-0CE22AC39090}" dt="2020-06-19T18:08:02.127" v="439" actId="1076"/>
        <pc:sldMkLst>
          <pc:docMk/>
          <pc:sldMk cId="931544401" sldId="330"/>
        </pc:sldMkLst>
        <pc:spChg chg="mod">
          <ac:chgData name="Parag Bhingarkar" userId="S::bhingarkar.p@northeastern.edu::6b4b6c71-8206-4ae0-810d-08c959825a41" providerId="AD" clId="Web-{47351915-F896-4305-8C12-0CE22AC39090}" dt="2020-06-19T17:47:32.884" v="154" actId="20577"/>
          <ac:spMkLst>
            <pc:docMk/>
            <pc:sldMk cId="931544401" sldId="330"/>
            <ac:spMk id="4" creationId="{5A94E761-5614-41A5-91D0-8B09DD3C88B9}"/>
          </ac:spMkLst>
        </pc:spChg>
        <pc:picChg chg="mod modCrop">
          <ac:chgData name="Parag Bhingarkar" userId="S::bhingarkar.p@northeastern.edu::6b4b6c71-8206-4ae0-810d-08c959825a41" providerId="AD" clId="Web-{47351915-F896-4305-8C12-0CE22AC39090}" dt="2020-06-19T18:08:02.127" v="439" actId="1076"/>
          <ac:picMkLst>
            <pc:docMk/>
            <pc:sldMk cId="931544401" sldId="330"/>
            <ac:picMk id="2" creationId="{30844DA1-22A2-421F-821B-AD850BFA30E4}"/>
          </ac:picMkLst>
        </pc:picChg>
        <pc:picChg chg="add del mod">
          <ac:chgData name="Parag Bhingarkar" userId="S::bhingarkar.p@northeastern.edu::6b4b6c71-8206-4ae0-810d-08c959825a41" providerId="AD" clId="Web-{47351915-F896-4305-8C12-0CE22AC39090}" dt="2020-06-19T18:07:05.828" v="421"/>
          <ac:picMkLst>
            <pc:docMk/>
            <pc:sldMk cId="931544401" sldId="330"/>
            <ac:picMk id="3" creationId="{C0BACAB1-C344-4539-8211-1BDD6A181983}"/>
          </ac:picMkLst>
        </pc:picChg>
        <pc:picChg chg="add del mod">
          <ac:chgData name="Parag Bhingarkar" userId="S::bhingarkar.p@northeastern.edu::6b4b6c71-8206-4ae0-810d-08c959825a41" providerId="AD" clId="Web-{47351915-F896-4305-8C12-0CE22AC39090}" dt="2020-06-19T18:07:07.906" v="422"/>
          <ac:picMkLst>
            <pc:docMk/>
            <pc:sldMk cId="931544401" sldId="330"/>
            <ac:picMk id="5" creationId="{9CCC8AD3-8CF3-44AC-8562-EFE6A100DA8E}"/>
          </ac:picMkLst>
        </pc:picChg>
      </pc:sldChg>
      <pc:sldChg chg="modSp">
        <pc:chgData name="Parag Bhingarkar" userId="S::bhingarkar.p@northeastern.edu::6b4b6c71-8206-4ae0-810d-08c959825a41" providerId="AD" clId="Web-{47351915-F896-4305-8C12-0CE22AC39090}" dt="2020-06-19T17:49:35.639" v="179" actId="1076"/>
        <pc:sldMkLst>
          <pc:docMk/>
          <pc:sldMk cId="2634053510" sldId="332"/>
        </pc:sldMkLst>
        <pc:spChg chg="mod">
          <ac:chgData name="Parag Bhingarkar" userId="S::bhingarkar.p@northeastern.edu::6b4b6c71-8206-4ae0-810d-08c959825a41" providerId="AD" clId="Web-{47351915-F896-4305-8C12-0CE22AC39090}" dt="2020-06-19T17:47:45.947" v="157" actId="20577"/>
          <ac:spMkLst>
            <pc:docMk/>
            <pc:sldMk cId="2634053510" sldId="332"/>
            <ac:spMk id="2" creationId="{A7FA06DA-70A1-4B20-A260-FB65B6D208A4}"/>
          </ac:spMkLst>
        </pc:spChg>
        <pc:spChg chg="mod">
          <ac:chgData name="Parag Bhingarkar" userId="S::bhingarkar.p@northeastern.edu::6b4b6c71-8206-4ae0-810d-08c959825a41" providerId="AD" clId="Web-{47351915-F896-4305-8C12-0CE22AC39090}" dt="2020-06-19T17:49:30.670" v="177" actId="20577"/>
          <ac:spMkLst>
            <pc:docMk/>
            <pc:sldMk cId="2634053510" sldId="332"/>
            <ac:spMk id="4" creationId="{5A44237C-D59C-4B49-A6F5-13256A991844}"/>
          </ac:spMkLst>
        </pc:spChg>
        <pc:picChg chg="mod">
          <ac:chgData name="Parag Bhingarkar" userId="S::bhingarkar.p@northeastern.edu::6b4b6c71-8206-4ae0-810d-08c959825a41" providerId="AD" clId="Web-{47351915-F896-4305-8C12-0CE22AC39090}" dt="2020-06-19T17:49:35.639" v="179" actId="1076"/>
          <ac:picMkLst>
            <pc:docMk/>
            <pc:sldMk cId="2634053510" sldId="332"/>
            <ac:picMk id="5" creationId="{050C074B-9662-4531-A6D4-4F17AE7CDDEC}"/>
          </ac:picMkLst>
        </pc:picChg>
      </pc:sldChg>
      <pc:sldChg chg="del">
        <pc:chgData name="Parag Bhingarkar" userId="S::bhingarkar.p@northeastern.edu::6b4b6c71-8206-4ae0-810d-08c959825a41" providerId="AD" clId="Web-{47351915-F896-4305-8C12-0CE22AC39090}" dt="2020-06-19T17:32:37.405" v="26"/>
        <pc:sldMkLst>
          <pc:docMk/>
          <pc:sldMk cId="1459296790" sldId="335"/>
        </pc:sldMkLst>
      </pc:sldChg>
      <pc:sldChg chg="addSp modSp">
        <pc:chgData name="Parag Bhingarkar" userId="S::bhingarkar.p@northeastern.edu::6b4b6c71-8206-4ae0-810d-08c959825a41" providerId="AD" clId="Web-{47351915-F896-4305-8C12-0CE22AC39090}" dt="2020-06-19T17:45:27.784" v="151" actId="20577"/>
        <pc:sldMkLst>
          <pc:docMk/>
          <pc:sldMk cId="3043473028" sldId="336"/>
        </pc:sldMkLst>
        <pc:spChg chg="mod">
          <ac:chgData name="Parag Bhingarkar" userId="S::bhingarkar.p@northeastern.edu::6b4b6c71-8206-4ae0-810d-08c959825a41" providerId="AD" clId="Web-{47351915-F896-4305-8C12-0CE22AC39090}" dt="2020-06-19T17:45:27.784" v="151" actId="20577"/>
          <ac:spMkLst>
            <pc:docMk/>
            <pc:sldMk cId="3043473028" sldId="336"/>
            <ac:spMk id="4" creationId="{089BFFBA-E85F-46C0-9898-D0FF9D50D31B}"/>
          </ac:spMkLst>
        </pc:spChg>
        <pc:picChg chg="mod modCrop">
          <ac:chgData name="Parag Bhingarkar" userId="S::bhingarkar.p@northeastern.edu::6b4b6c71-8206-4ae0-810d-08c959825a41" providerId="AD" clId="Web-{47351915-F896-4305-8C12-0CE22AC39090}" dt="2020-06-19T17:38:07.248" v="91" actId="14100"/>
          <ac:picMkLst>
            <pc:docMk/>
            <pc:sldMk cId="3043473028" sldId="336"/>
            <ac:picMk id="2" creationId="{D990C5C3-2DF2-480B-83CE-B7BC122E1A97}"/>
          </ac:picMkLst>
        </pc:picChg>
        <pc:picChg chg="add mod modCrop">
          <ac:chgData name="Parag Bhingarkar" userId="S::bhingarkar.p@northeastern.edu::6b4b6c71-8206-4ae0-810d-08c959825a41" providerId="AD" clId="Web-{47351915-F896-4305-8C12-0CE22AC39090}" dt="2020-06-19T17:38:25.952" v="95" actId="14100"/>
          <ac:picMkLst>
            <pc:docMk/>
            <pc:sldMk cId="3043473028" sldId="336"/>
            <ac:picMk id="3" creationId="{96549D82-B395-4151-BAB5-C3458D1B8347}"/>
          </ac:picMkLst>
        </pc:picChg>
        <pc:picChg chg="add mod modCrop">
          <ac:chgData name="Parag Bhingarkar" userId="S::bhingarkar.p@northeastern.edu::6b4b6c71-8206-4ae0-810d-08c959825a41" providerId="AD" clId="Web-{47351915-F896-4305-8C12-0CE22AC39090}" dt="2020-06-19T17:39:14.251" v="104" actId="1076"/>
          <ac:picMkLst>
            <pc:docMk/>
            <pc:sldMk cId="3043473028" sldId="336"/>
            <ac:picMk id="6" creationId="{5901B280-CF28-4B98-BDDB-17E4F5B25E11}"/>
          </ac:picMkLst>
        </pc:picChg>
      </pc:sldChg>
      <pc:sldChg chg="addSp modSp">
        <pc:chgData name="Parag Bhingarkar" userId="S::bhingarkar.p@northeastern.edu::6b4b6c71-8206-4ae0-810d-08c959825a41" providerId="AD" clId="Web-{47351915-F896-4305-8C12-0CE22AC39090}" dt="2020-06-19T17:51:40.145" v="216" actId="1076"/>
        <pc:sldMkLst>
          <pc:docMk/>
          <pc:sldMk cId="2783889271" sldId="340"/>
        </pc:sldMkLst>
        <pc:spChg chg="add mod">
          <ac:chgData name="Parag Bhingarkar" userId="S::bhingarkar.p@northeastern.edu::6b4b6c71-8206-4ae0-810d-08c959825a41" providerId="AD" clId="Web-{47351915-F896-4305-8C12-0CE22AC39090}" dt="2020-06-19T17:51:33.598" v="215"/>
          <ac:spMkLst>
            <pc:docMk/>
            <pc:sldMk cId="2783889271" sldId="340"/>
            <ac:spMk id="3" creationId="{368A4945-B0D0-4E41-AA03-587799083FC6}"/>
          </ac:spMkLst>
        </pc:spChg>
        <pc:picChg chg="mod">
          <ac:chgData name="Parag Bhingarkar" userId="S::bhingarkar.p@northeastern.edu::6b4b6c71-8206-4ae0-810d-08c959825a41" providerId="AD" clId="Web-{47351915-F896-4305-8C12-0CE22AC39090}" dt="2020-06-19T17:51:40.145" v="216" actId="1076"/>
          <ac:picMkLst>
            <pc:docMk/>
            <pc:sldMk cId="2783889271" sldId="340"/>
            <ac:picMk id="2" creationId="{FAF37F56-F86A-4D9A-B519-3956A095BA1B}"/>
          </ac:picMkLst>
        </pc:picChg>
      </pc:sldChg>
      <pc:sldChg chg="delSp modSp del">
        <pc:chgData name="Parag Bhingarkar" userId="S::bhingarkar.p@northeastern.edu::6b4b6c71-8206-4ae0-810d-08c959825a41" providerId="AD" clId="Web-{47351915-F896-4305-8C12-0CE22AC39090}" dt="2020-06-19T17:44:47.220" v="147"/>
        <pc:sldMkLst>
          <pc:docMk/>
          <pc:sldMk cId="3531318013" sldId="356"/>
        </pc:sldMkLst>
        <pc:picChg chg="del mod modCrop">
          <ac:chgData name="Parag Bhingarkar" userId="S::bhingarkar.p@northeastern.edu::6b4b6c71-8206-4ae0-810d-08c959825a41" providerId="AD" clId="Web-{47351915-F896-4305-8C12-0CE22AC39090}" dt="2020-06-19T17:42:25.369" v="124"/>
          <ac:picMkLst>
            <pc:docMk/>
            <pc:sldMk cId="3531318013" sldId="356"/>
            <ac:picMk id="2" creationId="{8C001146-65A9-454E-8527-1533FB58F44C}"/>
          </ac:picMkLst>
        </pc:picChg>
      </pc:sldChg>
      <pc:sldChg chg="delSp modSp del">
        <pc:chgData name="Parag Bhingarkar" userId="S::bhingarkar.p@northeastern.edu::6b4b6c71-8206-4ae0-810d-08c959825a41" providerId="AD" clId="Web-{47351915-F896-4305-8C12-0CE22AC39090}" dt="2020-06-19T17:44:48.032" v="148"/>
        <pc:sldMkLst>
          <pc:docMk/>
          <pc:sldMk cId="2662739966" sldId="357"/>
        </pc:sldMkLst>
        <pc:picChg chg="del mod modCrop">
          <ac:chgData name="Parag Bhingarkar" userId="S::bhingarkar.p@northeastern.edu::6b4b6c71-8206-4ae0-810d-08c959825a41" providerId="AD" clId="Web-{47351915-F896-4305-8C12-0CE22AC39090}" dt="2020-06-19T17:43:14.575" v="132"/>
          <ac:picMkLst>
            <pc:docMk/>
            <pc:sldMk cId="2662739966" sldId="357"/>
            <ac:picMk id="2" creationId="{A5404ED5-6694-490F-8C33-351B30E2B0A4}"/>
          </ac:picMkLst>
        </pc:picChg>
      </pc:sldChg>
      <pc:sldChg chg="del">
        <pc:chgData name="Parag Bhingarkar" userId="S::bhingarkar.p@northeastern.edu::6b4b6c71-8206-4ae0-810d-08c959825a41" providerId="AD" clId="Web-{47351915-F896-4305-8C12-0CE22AC39090}" dt="2020-06-19T17:39:31.096" v="105"/>
        <pc:sldMkLst>
          <pc:docMk/>
          <pc:sldMk cId="1834966966" sldId="358"/>
        </pc:sldMkLst>
      </pc:sldChg>
      <pc:sldChg chg="delSp del">
        <pc:chgData name="Parag Bhingarkar" userId="S::bhingarkar.p@northeastern.edu::6b4b6c71-8206-4ae0-810d-08c959825a41" providerId="AD" clId="Web-{47351915-F896-4305-8C12-0CE22AC39090}" dt="2020-06-19T17:39:32.862" v="106"/>
        <pc:sldMkLst>
          <pc:docMk/>
          <pc:sldMk cId="1033527342" sldId="359"/>
        </pc:sldMkLst>
        <pc:picChg chg="del">
          <ac:chgData name="Parag Bhingarkar" userId="S::bhingarkar.p@northeastern.edu::6b4b6c71-8206-4ae0-810d-08c959825a41" providerId="AD" clId="Web-{47351915-F896-4305-8C12-0CE22AC39090}" dt="2020-06-19T17:33:09.032" v="31"/>
          <ac:picMkLst>
            <pc:docMk/>
            <pc:sldMk cId="1033527342" sldId="359"/>
            <ac:picMk id="2" creationId="{45B8AB0E-4FE6-4BF4-9C53-BB067585344A}"/>
          </ac:picMkLst>
        </pc:picChg>
      </pc:sldChg>
      <pc:sldChg chg="delSp modSp del">
        <pc:chgData name="Parag Bhingarkar" userId="S::bhingarkar.p@northeastern.edu::6b4b6c71-8206-4ae0-810d-08c959825a41" providerId="AD" clId="Web-{47351915-F896-4305-8C12-0CE22AC39090}" dt="2020-06-19T18:03:37.975" v="384"/>
        <pc:sldMkLst>
          <pc:docMk/>
          <pc:sldMk cId="2973879590" sldId="360"/>
        </pc:sldMkLst>
        <pc:picChg chg="del mod modCrop">
          <ac:chgData name="Parag Bhingarkar" userId="S::bhingarkar.p@northeastern.edu::6b4b6c71-8206-4ae0-810d-08c959825a41" providerId="AD" clId="Web-{47351915-F896-4305-8C12-0CE22AC39090}" dt="2020-06-19T18:03:02.629" v="378"/>
          <ac:picMkLst>
            <pc:docMk/>
            <pc:sldMk cId="2973879590" sldId="360"/>
            <ac:picMk id="2" creationId="{4059D4AC-DD64-4BC8-897F-924E01769F4B}"/>
          </ac:picMkLst>
        </pc:picChg>
      </pc:sldChg>
      <pc:sldChg chg="delSp modSp del">
        <pc:chgData name="Parag Bhingarkar" userId="S::bhingarkar.p@northeastern.edu::6b4b6c71-8206-4ae0-810d-08c959825a41" providerId="AD" clId="Web-{47351915-F896-4305-8C12-0CE22AC39090}" dt="2020-06-19T18:03:37.396" v="383"/>
        <pc:sldMkLst>
          <pc:docMk/>
          <pc:sldMk cId="1114546838" sldId="363"/>
        </pc:sldMkLst>
        <pc:picChg chg="del mod modCrop">
          <ac:chgData name="Parag Bhingarkar" userId="S::bhingarkar.p@northeastern.edu::6b4b6c71-8206-4ae0-810d-08c959825a41" providerId="AD" clId="Web-{47351915-F896-4305-8C12-0CE22AC39090}" dt="2020-06-19T18:02:25.815" v="372"/>
          <ac:picMkLst>
            <pc:docMk/>
            <pc:sldMk cId="1114546838" sldId="363"/>
            <ac:picMk id="2" creationId="{101B41FF-E91B-4AAE-B275-5191BEB900E8}"/>
          </ac:picMkLst>
        </pc:picChg>
      </pc:sldChg>
      <pc:sldChg chg="new del">
        <pc:chgData name="Parag Bhingarkar" userId="S::bhingarkar.p@northeastern.edu::6b4b6c71-8206-4ae0-810d-08c959825a41" providerId="AD" clId="Web-{47351915-F896-4305-8C12-0CE22AC39090}" dt="2020-06-19T17:29:03.505" v="1"/>
        <pc:sldMkLst>
          <pc:docMk/>
          <pc:sldMk cId="1056510875" sldId="383"/>
        </pc:sldMkLst>
      </pc:sldChg>
      <pc:sldChg chg="modSp add replId">
        <pc:chgData name="Parag Bhingarkar" userId="S::bhingarkar.p@northeastern.edu::6b4b6c71-8206-4ae0-810d-08c959825a41" providerId="AD" clId="Web-{47351915-F896-4305-8C12-0CE22AC39090}" dt="2020-06-19T17:32:23.123" v="25" actId="20577"/>
        <pc:sldMkLst>
          <pc:docMk/>
          <pc:sldMk cId="3065071499" sldId="383"/>
        </pc:sldMkLst>
        <pc:spChg chg="mod">
          <ac:chgData name="Parag Bhingarkar" userId="S::bhingarkar.p@northeastern.edu::6b4b6c71-8206-4ae0-810d-08c959825a41" providerId="AD" clId="Web-{47351915-F896-4305-8C12-0CE22AC39090}" dt="2020-06-19T17:31:19.370" v="8" actId="20577"/>
          <ac:spMkLst>
            <pc:docMk/>
            <pc:sldMk cId="3065071499" sldId="383"/>
            <ac:spMk id="3" creationId="{70B5340B-8D2E-4043-A1CD-D0BA433E39BD}"/>
          </ac:spMkLst>
        </pc:spChg>
        <pc:spChg chg="mod">
          <ac:chgData name="Parag Bhingarkar" userId="S::bhingarkar.p@northeastern.edu::6b4b6c71-8206-4ae0-810d-08c959825a41" providerId="AD" clId="Web-{47351915-F896-4305-8C12-0CE22AC39090}" dt="2020-06-19T17:32:23.123" v="25" actId="20577"/>
          <ac:spMkLst>
            <pc:docMk/>
            <pc:sldMk cId="3065071499" sldId="383"/>
            <ac:spMk id="4" creationId="{F196FB2A-88C6-4DAE-9285-6C54D9B24906}"/>
          </ac:spMkLst>
        </pc:spChg>
      </pc:sldChg>
      <pc:sldChg chg="delSp modSp add replId">
        <pc:chgData name="Parag Bhingarkar" userId="S::bhingarkar.p@northeastern.edu::6b4b6c71-8206-4ae0-810d-08c959825a41" providerId="AD" clId="Web-{47351915-F896-4305-8C12-0CE22AC39090}" dt="2020-06-19T18:06:57.906" v="420" actId="1076"/>
        <pc:sldMkLst>
          <pc:docMk/>
          <pc:sldMk cId="2430658062" sldId="384"/>
        </pc:sldMkLst>
        <pc:picChg chg="del">
          <ac:chgData name="Parag Bhingarkar" userId="S::bhingarkar.p@northeastern.edu::6b4b6c71-8206-4ae0-810d-08c959825a41" providerId="AD" clId="Web-{47351915-F896-4305-8C12-0CE22AC39090}" dt="2020-06-19T18:06:55.124" v="419"/>
          <ac:picMkLst>
            <pc:docMk/>
            <pc:sldMk cId="2430658062" sldId="384"/>
            <ac:picMk id="2" creationId="{30844DA1-22A2-421F-821B-AD850BFA30E4}"/>
          </ac:picMkLst>
        </pc:picChg>
        <pc:picChg chg="mod">
          <ac:chgData name="Parag Bhingarkar" userId="S::bhingarkar.p@northeastern.edu::6b4b6c71-8206-4ae0-810d-08c959825a41" providerId="AD" clId="Web-{47351915-F896-4305-8C12-0CE22AC39090}" dt="2020-06-19T18:06:57.906" v="420" actId="1076"/>
          <ac:picMkLst>
            <pc:docMk/>
            <pc:sldMk cId="2430658062" sldId="384"/>
            <ac:picMk id="3" creationId="{C0BACAB1-C344-4539-8211-1BDD6A181983}"/>
          </ac:picMkLst>
        </pc:picChg>
      </pc:sldChg>
      <pc:sldChg chg="delSp modSp add replId">
        <pc:chgData name="Parag Bhingarkar" userId="S::bhingarkar.p@northeastern.edu::6b4b6c71-8206-4ae0-810d-08c959825a41" providerId="AD" clId="Web-{47351915-F896-4305-8C12-0CE22AC39090}" dt="2020-06-19T18:07:52.392" v="438" actId="1076"/>
        <pc:sldMkLst>
          <pc:docMk/>
          <pc:sldMk cId="3462937228" sldId="385"/>
        </pc:sldMkLst>
        <pc:spChg chg="del mod">
          <ac:chgData name="Parag Bhingarkar" userId="S::bhingarkar.p@northeastern.edu::6b4b6c71-8206-4ae0-810d-08c959825a41" providerId="AD" clId="Web-{47351915-F896-4305-8C12-0CE22AC39090}" dt="2020-06-19T18:07:42.220" v="433"/>
          <ac:spMkLst>
            <pc:docMk/>
            <pc:sldMk cId="3462937228" sldId="385"/>
            <ac:spMk id="4" creationId="{089BFFBA-E85F-46C0-9898-D0FF9D50D31B}"/>
          </ac:spMkLst>
        </pc:spChg>
        <pc:picChg chg="del">
          <ac:chgData name="Parag Bhingarkar" userId="S::bhingarkar.p@northeastern.edu::6b4b6c71-8206-4ae0-810d-08c959825a41" providerId="AD" clId="Web-{47351915-F896-4305-8C12-0CE22AC39090}" dt="2020-06-19T18:07:32.454" v="428"/>
          <ac:picMkLst>
            <pc:docMk/>
            <pc:sldMk cId="3462937228" sldId="385"/>
            <ac:picMk id="2" creationId="{D990C5C3-2DF2-480B-83CE-B7BC122E1A97}"/>
          </ac:picMkLst>
        </pc:picChg>
        <pc:picChg chg="mod">
          <ac:chgData name="Parag Bhingarkar" userId="S::bhingarkar.p@northeastern.edu::6b4b6c71-8206-4ae0-810d-08c959825a41" providerId="AD" clId="Web-{47351915-F896-4305-8C12-0CE22AC39090}" dt="2020-06-19T18:07:47.548" v="436" actId="14100"/>
          <ac:picMkLst>
            <pc:docMk/>
            <pc:sldMk cId="3462937228" sldId="385"/>
            <ac:picMk id="3" creationId="{96549D82-B395-4151-BAB5-C3458D1B8347}"/>
          </ac:picMkLst>
        </pc:picChg>
        <pc:picChg chg="mod">
          <ac:chgData name="Parag Bhingarkar" userId="S::bhingarkar.p@northeastern.edu::6b4b6c71-8206-4ae0-810d-08c959825a41" providerId="AD" clId="Web-{47351915-F896-4305-8C12-0CE22AC39090}" dt="2020-06-19T18:07:52.392" v="438" actId="1076"/>
          <ac:picMkLst>
            <pc:docMk/>
            <pc:sldMk cId="3462937228" sldId="385"/>
            <ac:picMk id="6" creationId="{5901B280-CF28-4B98-BDDB-17E4F5B25E11}"/>
          </ac:picMkLst>
        </pc:picChg>
      </pc:sldChg>
      <pc:sldChg chg="delSp add replId">
        <pc:chgData name="Parag Bhingarkar" userId="S::bhingarkar.p@northeastern.edu::6b4b6c71-8206-4ae0-810d-08c959825a41" providerId="AD" clId="Web-{47351915-F896-4305-8C12-0CE22AC39090}" dt="2020-06-19T18:08:29.597" v="442"/>
        <pc:sldMkLst>
          <pc:docMk/>
          <pc:sldMk cId="3781438872" sldId="386"/>
        </pc:sldMkLst>
        <pc:spChg chg="del">
          <ac:chgData name="Parag Bhingarkar" userId="S::bhingarkar.p@northeastern.edu::6b4b6c71-8206-4ae0-810d-08c959825a41" providerId="AD" clId="Web-{47351915-F896-4305-8C12-0CE22AC39090}" dt="2020-06-19T18:08:29.597" v="442"/>
          <ac:spMkLst>
            <pc:docMk/>
            <pc:sldMk cId="3781438872" sldId="386"/>
            <ac:spMk id="4" creationId="{B8F68907-D22A-4AC8-BBEE-A2E441AE55A9}"/>
          </ac:spMkLst>
        </pc:spChg>
        <pc:picChg chg="del">
          <ac:chgData name="Parag Bhingarkar" userId="S::bhingarkar.p@northeastern.edu::6b4b6c71-8206-4ae0-810d-08c959825a41" providerId="AD" clId="Web-{47351915-F896-4305-8C12-0CE22AC39090}" dt="2020-06-19T18:08:24.331" v="441"/>
          <ac:picMkLst>
            <pc:docMk/>
            <pc:sldMk cId="3781438872" sldId="386"/>
            <ac:picMk id="2" creationId="{441CF4A1-EB7D-40FD-9F76-9C83307F778D}"/>
          </ac:picMkLst>
        </pc:picChg>
      </pc:sldChg>
    </pc:docChg>
  </pc:docChgLst>
  <pc:docChgLst>
    <pc:chgData name="Suprita Ganesh" userId="S::ganesh.su@northeastern.edu::afe27e68-e0ad-4813-ad4c-e24979583e5a" providerId="AD" clId="Web-{71E2E657-5345-4A5F-9021-3640B5FE2573}"/>
    <pc:docChg chg="modSld">
      <pc:chgData name="Suprita Ganesh" userId="S::ganesh.su@northeastern.edu::afe27e68-e0ad-4813-ad4c-e24979583e5a" providerId="AD" clId="Web-{71E2E657-5345-4A5F-9021-3640B5FE2573}" dt="2020-06-18T23:41:12.135" v="1" actId="14100"/>
      <pc:docMkLst>
        <pc:docMk/>
      </pc:docMkLst>
      <pc:sldChg chg="modSp">
        <pc:chgData name="Suprita Ganesh" userId="S::ganesh.su@northeastern.edu::afe27e68-e0ad-4813-ad4c-e24979583e5a" providerId="AD" clId="Web-{71E2E657-5345-4A5F-9021-3640B5FE2573}" dt="2020-06-18T23:41:12.135" v="1" actId="14100"/>
        <pc:sldMkLst>
          <pc:docMk/>
          <pc:sldMk cId="0" sldId="278"/>
        </pc:sldMkLst>
        <pc:picChg chg="mod">
          <ac:chgData name="Suprita Ganesh" userId="S::ganesh.su@northeastern.edu::afe27e68-e0ad-4813-ad4c-e24979583e5a" providerId="AD" clId="Web-{71E2E657-5345-4A5F-9021-3640B5FE2573}" dt="2020-06-18T23:41:12.135" v="1" actId="14100"/>
          <ac:picMkLst>
            <pc:docMk/>
            <pc:sldMk cId="0" sldId="278"/>
            <ac:picMk id="2" creationId="{34335A5F-E0AC-41D6-8309-7E2B57A719BA}"/>
          </ac:picMkLst>
        </pc:picChg>
      </pc:sldChg>
    </pc:docChg>
  </pc:docChgLst>
  <pc:docChgLst>
    <pc:chgData name="Yashraj Swarnkar" userId="S::swarnkar.y@northeastern.edu::81fb8cae-2d8f-43ad-81ac-2fc57dacf088" providerId="AD" clId="Web-{BA6E6DA4-8AD5-4446-BBBC-5C42384F6269}"/>
    <pc:docChg chg="addSld modSld">
      <pc:chgData name="Yashraj Swarnkar" userId="S::swarnkar.y@northeastern.edu::81fb8cae-2d8f-43ad-81ac-2fc57dacf088" providerId="AD" clId="Web-{BA6E6DA4-8AD5-4446-BBBC-5C42384F6269}" dt="2020-06-18T13:26:24.993" v="196"/>
      <pc:docMkLst>
        <pc:docMk/>
      </pc:docMkLst>
      <pc:sldChg chg="addSp delSp modSp new">
        <pc:chgData name="Yashraj Swarnkar" userId="S::swarnkar.y@northeastern.edu::81fb8cae-2d8f-43ad-81ac-2fc57dacf088" providerId="AD" clId="Web-{BA6E6DA4-8AD5-4446-BBBC-5C42384F6269}" dt="2020-06-18T13:26:24.993" v="196"/>
        <pc:sldMkLst>
          <pc:docMk/>
          <pc:sldMk cId="1088779503" sldId="312"/>
        </pc:sldMkLst>
        <pc:spChg chg="mod">
          <ac:chgData name="Yashraj Swarnkar" userId="S::swarnkar.y@northeastern.edu::81fb8cae-2d8f-43ad-81ac-2fc57dacf088" providerId="AD" clId="Web-{BA6E6DA4-8AD5-4446-BBBC-5C42384F6269}" dt="2020-06-18T13:03:04.619" v="19" actId="20577"/>
          <ac:spMkLst>
            <pc:docMk/>
            <pc:sldMk cId="1088779503" sldId="312"/>
            <ac:spMk id="2" creationId="{92277DE5-0CB6-40B2-9544-6E22001D0D13}"/>
          </ac:spMkLst>
        </pc:spChg>
        <pc:spChg chg="mod">
          <ac:chgData name="Yashraj Swarnkar" userId="S::swarnkar.y@northeastern.edu::81fb8cae-2d8f-43ad-81ac-2fc57dacf088" providerId="AD" clId="Web-{BA6E6DA4-8AD5-4446-BBBC-5C42384F6269}" dt="2020-06-18T13:24:34.501" v="192" actId="20577"/>
          <ac:spMkLst>
            <pc:docMk/>
            <pc:sldMk cId="1088779503" sldId="312"/>
            <ac:spMk id="3" creationId="{722B2A76-EB5B-4F72-83AD-EFC2F29068A8}"/>
          </ac:spMkLst>
        </pc:spChg>
        <pc:spChg chg="add del mod">
          <ac:chgData name="Yashraj Swarnkar" userId="S::swarnkar.y@northeastern.edu::81fb8cae-2d8f-43ad-81ac-2fc57dacf088" providerId="AD" clId="Web-{BA6E6DA4-8AD5-4446-BBBC-5C42384F6269}" dt="2020-06-18T13:26:24.993" v="196"/>
          <ac:spMkLst>
            <pc:docMk/>
            <pc:sldMk cId="1088779503" sldId="312"/>
            <ac:spMk id="7" creationId="{8908C60E-C381-4EEF-BCD2-CC7BCB5CC40B}"/>
          </ac:spMkLst>
        </pc:spChg>
        <pc:picChg chg="add mod">
          <ac:chgData name="Yashraj Swarnkar" userId="S::swarnkar.y@northeastern.edu::81fb8cae-2d8f-43ad-81ac-2fc57dacf088" providerId="AD" clId="Web-{BA6E6DA4-8AD5-4446-BBBC-5C42384F6269}" dt="2020-06-18T13:11:19.698" v="94" actId="14100"/>
          <ac:picMkLst>
            <pc:docMk/>
            <pc:sldMk cId="1088779503" sldId="312"/>
            <ac:picMk id="4" creationId="{3B3482B1-4536-41C0-9AA2-8817DD8D448F}"/>
          </ac:picMkLst>
        </pc:picChg>
        <pc:picChg chg="add mod">
          <ac:chgData name="Yashraj Swarnkar" userId="S::swarnkar.y@northeastern.edu::81fb8cae-2d8f-43ad-81ac-2fc57dacf088" providerId="AD" clId="Web-{BA6E6DA4-8AD5-4446-BBBC-5C42384F6269}" dt="2020-06-18T13:15:40.356" v="137" actId="14100"/>
          <ac:picMkLst>
            <pc:docMk/>
            <pc:sldMk cId="1088779503" sldId="312"/>
            <ac:picMk id="5" creationId="{7C2B617B-9E92-4578-A7B9-C3D705D525F2}"/>
          </ac:picMkLst>
        </pc:picChg>
      </pc:sldChg>
    </pc:docChg>
  </pc:docChgLst>
  <pc:docChgLst>
    <pc:chgData name="Suprita Ganesh" userId="S::ganesh.su@northeastern.edu::afe27e68-e0ad-4813-ad4c-e24979583e5a" providerId="AD" clId="Web-{59C15F4A-24C2-4437-994F-1C5A55CC0662}"/>
    <pc:docChg chg="addSld delSld modSld">
      <pc:chgData name="Suprita Ganesh" userId="S::ganesh.su@northeastern.edu::afe27e68-e0ad-4813-ad4c-e24979583e5a" providerId="AD" clId="Web-{59C15F4A-24C2-4437-994F-1C5A55CC0662}" dt="2020-06-20T18:31:52.410" v="7" actId="14100"/>
      <pc:docMkLst>
        <pc:docMk/>
      </pc:docMkLst>
      <pc:sldChg chg="del">
        <pc:chgData name="Suprita Ganesh" userId="S::ganesh.su@northeastern.edu::afe27e68-e0ad-4813-ad4c-e24979583e5a" providerId="AD" clId="Web-{59C15F4A-24C2-4437-994F-1C5A55CC0662}" dt="2020-06-20T18:31:42.362" v="4"/>
        <pc:sldMkLst>
          <pc:docMk/>
          <pc:sldMk cId="931544401" sldId="330"/>
        </pc:sldMkLst>
      </pc:sldChg>
      <pc:sldChg chg="del">
        <pc:chgData name="Suprita Ganesh" userId="S::ganesh.su@northeastern.edu::afe27e68-e0ad-4813-ad4c-e24979583e5a" providerId="AD" clId="Web-{59C15F4A-24C2-4437-994F-1C5A55CC0662}" dt="2020-06-20T18:31:42.362" v="5"/>
        <pc:sldMkLst>
          <pc:docMk/>
          <pc:sldMk cId="2634053510" sldId="332"/>
        </pc:sldMkLst>
      </pc:sldChg>
      <pc:sldChg chg="del">
        <pc:chgData name="Suprita Ganesh" userId="S::ganesh.su@northeastern.edu::afe27e68-e0ad-4813-ad4c-e24979583e5a" providerId="AD" clId="Web-{59C15F4A-24C2-4437-994F-1C5A55CC0662}" dt="2020-06-20T18:31:42.362" v="3"/>
        <pc:sldMkLst>
          <pc:docMk/>
          <pc:sldMk cId="233018505" sldId="334"/>
        </pc:sldMkLst>
      </pc:sldChg>
      <pc:sldChg chg="modSp">
        <pc:chgData name="Suprita Ganesh" userId="S::ganesh.su@northeastern.edu::afe27e68-e0ad-4813-ad4c-e24979583e5a" providerId="AD" clId="Web-{59C15F4A-24C2-4437-994F-1C5A55CC0662}" dt="2020-06-20T18:31:52.410" v="7" actId="14100"/>
        <pc:sldMkLst>
          <pc:docMk/>
          <pc:sldMk cId="3065071499" sldId="383"/>
        </pc:sldMkLst>
        <pc:spChg chg="mod">
          <ac:chgData name="Suprita Ganesh" userId="S::ganesh.su@northeastern.edu::afe27e68-e0ad-4813-ad4c-e24979583e5a" providerId="AD" clId="Web-{59C15F4A-24C2-4437-994F-1C5A55CC0662}" dt="2020-06-20T18:31:52.410" v="7" actId="14100"/>
          <ac:spMkLst>
            <pc:docMk/>
            <pc:sldMk cId="3065071499" sldId="383"/>
            <ac:spMk id="4" creationId="{F196FB2A-88C6-4DAE-9285-6C54D9B24906}"/>
          </ac:spMkLst>
        </pc:spChg>
      </pc:sldChg>
      <pc:sldChg chg="add replId">
        <pc:chgData name="Suprita Ganesh" userId="S::ganesh.su@northeastern.edu::afe27e68-e0ad-4813-ad4c-e24979583e5a" providerId="AD" clId="Web-{59C15F4A-24C2-4437-994F-1C5A55CC0662}" dt="2020-06-20T18:31:32.362" v="0"/>
        <pc:sldMkLst>
          <pc:docMk/>
          <pc:sldMk cId="1749966686" sldId="387"/>
        </pc:sldMkLst>
      </pc:sldChg>
      <pc:sldChg chg="add replId">
        <pc:chgData name="Suprita Ganesh" userId="S::ganesh.su@northeastern.edu::afe27e68-e0ad-4813-ad4c-e24979583e5a" providerId="AD" clId="Web-{59C15F4A-24C2-4437-994F-1C5A55CC0662}" dt="2020-06-20T18:31:32.628" v="1"/>
        <pc:sldMkLst>
          <pc:docMk/>
          <pc:sldMk cId="2976645384" sldId="388"/>
        </pc:sldMkLst>
      </pc:sldChg>
      <pc:sldChg chg="add replId">
        <pc:chgData name="Suprita Ganesh" userId="S::ganesh.su@northeastern.edu::afe27e68-e0ad-4813-ad4c-e24979583e5a" providerId="AD" clId="Web-{59C15F4A-24C2-4437-994F-1C5A55CC0662}" dt="2020-06-20T18:31:32.737" v="2"/>
        <pc:sldMkLst>
          <pc:docMk/>
          <pc:sldMk cId="1233188759" sldId="389"/>
        </pc:sldMkLst>
      </pc:sldChg>
    </pc:docChg>
  </pc:docChgLst>
  <pc:docChgLst>
    <pc:chgData name="Parag Bhingarkar" userId="S::bhingarkar.p@northeastern.edu::6b4b6c71-8206-4ae0-810d-08c959825a41" providerId="AD" clId="Web-{835DA6FF-6EB5-43E2-AEEB-DACF37775F86}"/>
    <pc:docChg chg="modSld">
      <pc:chgData name="Parag Bhingarkar" userId="S::bhingarkar.p@northeastern.edu::6b4b6c71-8206-4ae0-810d-08c959825a41" providerId="AD" clId="Web-{835DA6FF-6EB5-43E2-AEEB-DACF37775F86}" dt="2020-06-19T22:13:10.952" v="10" actId="1076"/>
      <pc:docMkLst>
        <pc:docMk/>
      </pc:docMkLst>
      <pc:sldChg chg="modSp">
        <pc:chgData name="Parag Bhingarkar" userId="S::bhingarkar.p@northeastern.edu::6b4b6c71-8206-4ae0-810d-08c959825a41" providerId="AD" clId="Web-{835DA6FF-6EB5-43E2-AEEB-DACF37775F86}" dt="2020-06-19T22:03:54.919" v="9" actId="20577"/>
        <pc:sldMkLst>
          <pc:docMk/>
          <pc:sldMk cId="0" sldId="256"/>
        </pc:sldMkLst>
        <pc:spChg chg="mod">
          <ac:chgData name="Parag Bhingarkar" userId="S::bhingarkar.p@northeastern.edu::6b4b6c71-8206-4ae0-810d-08c959825a41" providerId="AD" clId="Web-{835DA6FF-6EB5-43E2-AEEB-DACF37775F86}" dt="2020-06-19T22:03:54.919" v="9" actId="20577"/>
          <ac:spMkLst>
            <pc:docMk/>
            <pc:sldMk cId="0" sldId="256"/>
            <ac:spMk id="7" creationId="{67C3311E-33A6-442D-852B-A0A88E16569A}"/>
          </ac:spMkLst>
        </pc:spChg>
      </pc:sldChg>
      <pc:sldChg chg="modSp">
        <pc:chgData name="Parag Bhingarkar" userId="S::bhingarkar.p@northeastern.edu::6b4b6c71-8206-4ae0-810d-08c959825a41" providerId="AD" clId="Web-{835DA6FF-6EB5-43E2-AEEB-DACF37775F86}" dt="2020-06-19T22:13:10.952" v="10" actId="1076"/>
        <pc:sldMkLst>
          <pc:docMk/>
          <pc:sldMk cId="0" sldId="267"/>
        </pc:sldMkLst>
        <pc:picChg chg="mod">
          <ac:chgData name="Parag Bhingarkar" userId="S::bhingarkar.p@northeastern.edu::6b4b6c71-8206-4ae0-810d-08c959825a41" providerId="AD" clId="Web-{835DA6FF-6EB5-43E2-AEEB-DACF37775F86}" dt="2020-06-19T22:13:10.952" v="10" actId="1076"/>
          <ac:picMkLst>
            <pc:docMk/>
            <pc:sldMk cId="0" sldId="267"/>
            <ac:picMk id="3" creationId="{6390EE1A-9E14-4073-A5FB-8D36186611C0}"/>
          </ac:picMkLst>
        </pc:picChg>
      </pc:sldChg>
    </pc:docChg>
  </pc:docChgLst>
  <pc:docChgLst>
    <pc:chgData name="Suprita Ganesh" userId="S::ganesh.su@northeastern.edu::afe27e68-e0ad-4813-ad4c-e24979583e5a" providerId="AD" clId="Web-{5BBFC223-0708-464E-A915-DC95632BEE7A}"/>
    <pc:docChg chg="modSld">
      <pc:chgData name="Suprita Ganesh" userId="S::ganesh.su@northeastern.edu::afe27e68-e0ad-4813-ad4c-e24979583e5a" providerId="AD" clId="Web-{5BBFC223-0708-464E-A915-DC95632BEE7A}" dt="2020-06-18T19:05:16.829" v="1"/>
      <pc:docMkLst>
        <pc:docMk/>
      </pc:docMkLst>
      <pc:sldChg chg="addSp delSp modSp">
        <pc:chgData name="Suprita Ganesh" userId="S::ganesh.su@northeastern.edu::afe27e68-e0ad-4813-ad4c-e24979583e5a" providerId="AD" clId="Web-{5BBFC223-0708-464E-A915-DC95632BEE7A}" dt="2020-06-18T19:05:16.829" v="1"/>
        <pc:sldMkLst>
          <pc:docMk/>
          <pc:sldMk cId="0" sldId="262"/>
        </pc:sldMkLst>
        <pc:graphicFrameChg chg="add del mod modGraphic">
          <ac:chgData name="Suprita Ganesh" userId="S::ganesh.su@northeastern.edu::afe27e68-e0ad-4813-ad4c-e24979583e5a" providerId="AD" clId="Web-{5BBFC223-0708-464E-A915-DC95632BEE7A}" dt="2020-06-18T19:05:16.829" v="1"/>
          <ac:graphicFrameMkLst>
            <pc:docMk/>
            <pc:sldMk cId="0" sldId="262"/>
            <ac:graphicFrameMk id="2" creationId="{E48BF395-9A92-444A-B2E3-01F409DEC596}"/>
          </ac:graphicFrameMkLst>
        </pc:graphicFrameChg>
      </pc:sldChg>
    </pc:docChg>
  </pc:docChgLst>
  <pc:docChgLst>
    <pc:chgData name="Rushi Prashant Chaudhari" userId="S::chaudhari.r@northeastern.edu::22d72e40-34bb-4721-9527-c9296e88684d" providerId="AD" clId="Web-{FF744C24-B7DA-44E8-AAE0-6BB2CC3E8C8F}"/>
    <pc:docChg chg="modSld sldOrd">
      <pc:chgData name="Rushi Prashant Chaudhari" userId="S::chaudhari.r@northeastern.edu::22d72e40-34bb-4721-9527-c9296e88684d" providerId="AD" clId="Web-{FF744C24-B7DA-44E8-AAE0-6BB2CC3E8C8F}" dt="2020-06-19T23:13:25.965" v="7"/>
      <pc:docMkLst>
        <pc:docMk/>
      </pc:docMkLst>
      <pc:sldChg chg="modSp">
        <pc:chgData name="Rushi Prashant Chaudhari" userId="S::chaudhari.r@northeastern.edu::22d72e40-34bb-4721-9527-c9296e88684d" providerId="AD" clId="Web-{FF744C24-B7DA-44E8-AAE0-6BB2CC3E8C8F}" dt="2020-06-19T23:13:25.965" v="7"/>
        <pc:sldMkLst>
          <pc:docMk/>
          <pc:sldMk cId="0" sldId="304"/>
        </pc:sldMkLst>
        <pc:graphicFrameChg chg="modGraphic">
          <ac:chgData name="Rushi Prashant Chaudhari" userId="S::chaudhari.r@northeastern.edu::22d72e40-34bb-4721-9527-c9296e88684d" providerId="AD" clId="Web-{FF744C24-B7DA-44E8-AAE0-6BB2CC3E8C8F}" dt="2020-06-19T23:13:25.965" v="7"/>
          <ac:graphicFrameMkLst>
            <pc:docMk/>
            <pc:sldMk cId="0" sldId="304"/>
            <ac:graphicFrameMk id="4" creationId="{31B0D4DC-5484-45D4-BD21-8C9FF85E6FC5}"/>
          </ac:graphicFrameMkLst>
        </pc:graphicFrameChg>
      </pc:sldChg>
      <pc:sldChg chg="modSp">
        <pc:chgData name="Rushi Prashant Chaudhari" userId="S::chaudhari.r@northeastern.edu::22d72e40-34bb-4721-9527-c9296e88684d" providerId="AD" clId="Web-{FF744C24-B7DA-44E8-AAE0-6BB2CC3E8C8F}" dt="2020-06-19T23:06:59.360" v="5" actId="20577"/>
        <pc:sldMkLst>
          <pc:docMk/>
          <pc:sldMk cId="0" sldId="305"/>
        </pc:sldMkLst>
        <pc:spChg chg="mod">
          <ac:chgData name="Rushi Prashant Chaudhari" userId="S::chaudhari.r@northeastern.edu::22d72e40-34bb-4721-9527-c9296e88684d" providerId="AD" clId="Web-{FF744C24-B7DA-44E8-AAE0-6BB2CC3E8C8F}" dt="2020-06-19T23:06:59.360" v="5" actId="20577"/>
          <ac:spMkLst>
            <pc:docMk/>
            <pc:sldMk cId="0" sldId="305"/>
            <ac:spMk id="423" creationId="{00000000-0000-0000-0000-000000000000}"/>
          </ac:spMkLst>
        </pc:spChg>
      </pc:sldChg>
      <pc:sldChg chg="ord">
        <pc:chgData name="Rushi Prashant Chaudhari" userId="S::chaudhari.r@northeastern.edu::22d72e40-34bb-4721-9527-c9296e88684d" providerId="AD" clId="Web-{FF744C24-B7DA-44E8-AAE0-6BB2CC3E8C8F}" dt="2020-06-19T23:09:11.380" v="6"/>
        <pc:sldMkLst>
          <pc:docMk/>
          <pc:sldMk cId="3820275232" sldId="369"/>
        </pc:sldMkLst>
      </pc:sldChg>
      <pc:sldChg chg="modSp">
        <pc:chgData name="Rushi Prashant Chaudhari" userId="S::chaudhari.r@northeastern.edu::22d72e40-34bb-4721-9527-c9296e88684d" providerId="AD" clId="Web-{FF744C24-B7DA-44E8-AAE0-6BB2CC3E8C8F}" dt="2020-06-19T22:45:50.930" v="1" actId="1076"/>
        <pc:sldMkLst>
          <pc:docMk/>
          <pc:sldMk cId="561931522" sldId="385"/>
        </pc:sldMkLst>
        <pc:picChg chg="mod">
          <ac:chgData name="Rushi Prashant Chaudhari" userId="S::chaudhari.r@northeastern.edu::22d72e40-34bb-4721-9527-c9296e88684d" providerId="AD" clId="Web-{FF744C24-B7DA-44E8-AAE0-6BB2CC3E8C8F}" dt="2020-06-19T22:45:50.930" v="1" actId="1076"/>
          <ac:picMkLst>
            <pc:docMk/>
            <pc:sldMk cId="561931522" sldId="385"/>
            <ac:picMk id="5" creationId="{C8D50837-7D93-446C-9A87-732CAFB12BB1}"/>
          </ac:picMkLst>
        </pc:picChg>
      </pc:sldChg>
    </pc:docChg>
  </pc:docChgLst>
  <pc:docChgLst>
    <pc:chgData name="Yashraj Swarnkar" userId="S::swarnkar.y@northeastern.edu::81fb8cae-2d8f-43ad-81ac-2fc57dacf088" providerId="AD" clId="Web-{574FF16D-E6EF-4968-B791-C9F6EA919235}"/>
    <pc:docChg chg="addSld modSld">
      <pc:chgData name="Yashraj Swarnkar" userId="S::swarnkar.y@northeastern.edu::81fb8cae-2d8f-43ad-81ac-2fc57dacf088" providerId="AD" clId="Web-{574FF16D-E6EF-4968-B791-C9F6EA919235}" dt="2020-06-17T15:17:59.018" v="39" actId="20577"/>
      <pc:docMkLst>
        <pc:docMk/>
      </pc:docMkLst>
      <pc:sldChg chg="addSp delSp modSp new">
        <pc:chgData name="Yashraj Swarnkar" userId="S::swarnkar.y@northeastern.edu::81fb8cae-2d8f-43ad-81ac-2fc57dacf088" providerId="AD" clId="Web-{574FF16D-E6EF-4968-B791-C9F6EA919235}" dt="2020-06-17T15:17:57.783" v="37" actId="20577"/>
        <pc:sldMkLst>
          <pc:docMk/>
          <pc:sldMk cId="1286400460" sldId="311"/>
        </pc:sldMkLst>
        <pc:spChg chg="add del mod">
          <ac:chgData name="Yashraj Swarnkar" userId="S::swarnkar.y@northeastern.edu::81fb8cae-2d8f-43ad-81ac-2fc57dacf088" providerId="AD" clId="Web-{574FF16D-E6EF-4968-B791-C9F6EA919235}" dt="2020-06-17T15:16:34.014" v="9"/>
          <ac:spMkLst>
            <pc:docMk/>
            <pc:sldMk cId="1286400460" sldId="311"/>
            <ac:spMk id="3" creationId="{BBAEAD1B-3341-4803-B800-0663C11CE6DF}"/>
          </ac:spMkLst>
        </pc:spChg>
        <pc:spChg chg="add mod">
          <ac:chgData name="Yashraj Swarnkar" userId="S::swarnkar.y@northeastern.edu::81fb8cae-2d8f-43ad-81ac-2fc57dacf088" providerId="AD" clId="Web-{574FF16D-E6EF-4968-B791-C9F6EA919235}" dt="2020-06-17T15:17:57.783" v="37" actId="20577"/>
          <ac:spMkLst>
            <pc:docMk/>
            <pc:sldMk cId="1286400460" sldId="311"/>
            <ac:spMk id="4" creationId="{EE3CDCA4-FB51-4319-BDD3-08FA56154851}"/>
          </ac:spMkLst>
        </pc:spChg>
        <pc:spChg chg="add del">
          <ac:chgData name="Yashraj Swarnkar" userId="S::swarnkar.y@northeastern.edu::81fb8cae-2d8f-43ad-81ac-2fc57dacf088" providerId="AD" clId="Web-{574FF16D-E6EF-4968-B791-C9F6EA919235}" dt="2020-06-17T15:17:09.985" v="14"/>
          <ac:spMkLst>
            <pc:docMk/>
            <pc:sldMk cId="1286400460" sldId="311"/>
            <ac:spMk id="5" creationId="{38117DCF-10F7-4BE5-8326-A10F2AD8DC43}"/>
          </ac:spMkLst>
        </pc:spChg>
        <pc:spChg chg="add del">
          <ac:chgData name="Yashraj Swarnkar" userId="S::swarnkar.y@northeastern.edu::81fb8cae-2d8f-43ad-81ac-2fc57dacf088" providerId="AD" clId="Web-{574FF16D-E6EF-4968-B791-C9F6EA919235}" dt="2020-06-17T15:17:08.656" v="13"/>
          <ac:spMkLst>
            <pc:docMk/>
            <pc:sldMk cId="1286400460" sldId="311"/>
            <ac:spMk id="6" creationId="{0AE1BF4E-3ECF-47DC-979A-61B5B71E7904}"/>
          </ac:spMkLst>
        </pc:spChg>
        <pc:picChg chg="add mod">
          <ac:chgData name="Yashraj Swarnkar" userId="S::swarnkar.y@northeastern.edu::81fb8cae-2d8f-43ad-81ac-2fc57dacf088" providerId="AD" clId="Web-{574FF16D-E6EF-4968-B791-C9F6EA919235}" dt="2020-06-17T15:16:14.857" v="6" actId="14100"/>
          <ac:picMkLst>
            <pc:docMk/>
            <pc:sldMk cId="1286400460" sldId="311"/>
            <ac:picMk id="2" creationId="{34F081F6-F535-478A-B0D4-43B1C3A00940}"/>
          </ac:picMkLst>
        </pc:picChg>
      </pc:sldChg>
    </pc:docChg>
  </pc:docChgLst>
  <pc:docChgLst>
    <pc:chgData name="Akshaykumar Ishwarbhai Patel" userId="S::patel.ak@northeastern.edu::b4ecbb87-e2ce-4f93-b50e-b5b6bd9b48a9" providerId="AD" clId="Web-{CD741BAD-16C8-4648-9BE3-921DB4111A7B}"/>
    <pc:docChg chg="delSld modSld modMainMaster">
      <pc:chgData name="Akshaykumar Ishwarbhai Patel" userId="S::patel.ak@northeastern.edu::b4ecbb87-e2ce-4f93-b50e-b5b6bd9b48a9" providerId="AD" clId="Web-{CD741BAD-16C8-4648-9BE3-921DB4111A7B}" dt="2020-06-19T16:10:29.836" v="73" actId="20577"/>
      <pc:docMkLst>
        <pc:docMk/>
      </pc:docMkLst>
      <pc:sldChg chg="modSp mod">
        <pc:chgData name="Akshaykumar Ishwarbhai Patel" userId="S::patel.ak@northeastern.edu::b4ecbb87-e2ce-4f93-b50e-b5b6bd9b48a9" providerId="AD" clId="Web-{CD741BAD-16C8-4648-9BE3-921DB4111A7B}" dt="2020-06-19T15:57:27.275" v="3" actId="1076"/>
        <pc:sldMkLst>
          <pc:docMk/>
          <pc:sldMk cId="0" sldId="256"/>
        </pc:sldMkLst>
        <pc:spChg chg="mod">
          <ac:chgData name="Akshaykumar Ishwarbhai Patel" userId="S::patel.ak@northeastern.edu::b4ecbb87-e2ce-4f93-b50e-b5b6bd9b48a9" providerId="AD" clId="Web-{CD741BAD-16C8-4648-9BE3-921DB4111A7B}" dt="2020-06-19T15:57:27.275" v="3" actId="1076"/>
          <ac:spMkLst>
            <pc:docMk/>
            <pc:sldMk cId="0" sldId="256"/>
            <ac:spMk id="4" creationId="{B8913307-0E7A-4229-BDC5-7F2E8F56D281}"/>
          </ac:spMkLst>
        </pc:spChg>
        <pc:spChg chg="mod">
          <ac:chgData name="Akshaykumar Ishwarbhai Patel" userId="S::patel.ak@northeastern.edu::b4ecbb87-e2ce-4f93-b50e-b5b6bd9b48a9" providerId="AD" clId="Web-{CD741BAD-16C8-4648-9BE3-921DB4111A7B}" dt="2020-06-19T15:57:21.603" v="2" actId="1076"/>
          <ac:spMkLst>
            <pc:docMk/>
            <pc:sldMk cId="0" sldId="256"/>
            <ac:spMk id="7" creationId="{67C3311E-33A6-442D-852B-A0A88E16569A}"/>
          </ac:spMkLst>
        </pc:spChg>
      </pc:sldChg>
      <pc:sldChg chg="addSp delSp modSp mod">
        <pc:chgData name="Akshaykumar Ishwarbhai Patel" userId="S::patel.ak@northeastern.edu::b4ecbb87-e2ce-4f93-b50e-b5b6bd9b48a9" providerId="AD" clId="Web-{CD741BAD-16C8-4648-9BE3-921DB4111A7B}" dt="2020-06-19T16:10:25.367" v="71" actId="20577"/>
        <pc:sldMkLst>
          <pc:docMk/>
          <pc:sldMk cId="0" sldId="260"/>
        </pc:sldMkLst>
        <pc:spChg chg="add mod">
          <ac:chgData name="Akshaykumar Ishwarbhai Patel" userId="S::patel.ak@northeastern.edu::b4ecbb87-e2ce-4f93-b50e-b5b6bd9b48a9" providerId="AD" clId="Web-{CD741BAD-16C8-4648-9BE3-921DB4111A7B}" dt="2020-06-19T16:10:25.367" v="71" actId="20577"/>
          <ac:spMkLst>
            <pc:docMk/>
            <pc:sldMk cId="0" sldId="260"/>
            <ac:spMk id="2" creationId="{4303FFEA-4911-4108-9CAD-89B0DA832389}"/>
          </ac:spMkLst>
        </pc:spChg>
        <pc:spChg chg="del mod">
          <ac:chgData name="Akshaykumar Ishwarbhai Patel" userId="S::patel.ak@northeastern.edu::b4ecbb87-e2ce-4f93-b50e-b5b6bd9b48a9" providerId="AD" clId="Web-{CD741BAD-16C8-4648-9BE3-921DB4111A7B}" dt="2020-06-19T16:08:40.039" v="53"/>
          <ac:spMkLst>
            <pc:docMk/>
            <pc:sldMk cId="0" sldId="260"/>
            <ac:spMk id="84" creationId="{00000000-0000-0000-0000-000000000000}"/>
          </ac:spMkLst>
        </pc:spChg>
        <pc:spChg chg="mod">
          <ac:chgData name="Akshaykumar Ishwarbhai Patel" userId="S::patel.ak@northeastern.edu::b4ecbb87-e2ce-4f93-b50e-b5b6bd9b48a9" providerId="AD" clId="Web-{CD741BAD-16C8-4648-9BE3-921DB4111A7B}" dt="2020-06-19T16:08:10.399" v="48" actId="20577"/>
          <ac:spMkLst>
            <pc:docMk/>
            <pc:sldMk cId="0" sldId="260"/>
            <ac:spMk id="89" creationId="{DD48796C-C920-490A-958C-CC562536F04F}"/>
          </ac:spMkLst>
        </pc:spChg>
      </pc:sldChg>
      <pc:sldChg chg="mod">
        <pc:chgData name="Akshaykumar Ishwarbhai Patel" userId="S::patel.ak@northeastern.edu::b4ecbb87-e2ce-4f93-b50e-b5b6bd9b48a9" providerId="AD" clId="Web-{CD741BAD-16C8-4648-9BE3-921DB4111A7B}" dt="2020-06-19T15:57:02.431" v="1"/>
        <pc:sldMkLst>
          <pc:docMk/>
          <pc:sldMk cId="0" sldId="261"/>
        </pc:sldMkLst>
      </pc:sldChg>
      <pc:sldChg chg="mod">
        <pc:chgData name="Akshaykumar Ishwarbhai Patel" userId="S::patel.ak@northeastern.edu::b4ecbb87-e2ce-4f93-b50e-b5b6bd9b48a9" providerId="AD" clId="Web-{CD741BAD-16C8-4648-9BE3-921DB4111A7B}" dt="2020-06-19T15:57:02.431" v="1"/>
        <pc:sldMkLst>
          <pc:docMk/>
          <pc:sldMk cId="0" sldId="263"/>
        </pc:sldMkLst>
      </pc:sldChg>
      <pc:sldChg chg="mod">
        <pc:chgData name="Akshaykumar Ishwarbhai Patel" userId="S::patel.ak@northeastern.edu::b4ecbb87-e2ce-4f93-b50e-b5b6bd9b48a9" providerId="AD" clId="Web-{CD741BAD-16C8-4648-9BE3-921DB4111A7B}" dt="2020-06-19T15:57:02.431" v="1"/>
        <pc:sldMkLst>
          <pc:docMk/>
          <pc:sldMk cId="0" sldId="267"/>
        </pc:sldMkLst>
      </pc:sldChg>
      <pc:sldChg chg="mod">
        <pc:chgData name="Akshaykumar Ishwarbhai Patel" userId="S::patel.ak@northeastern.edu::b4ecbb87-e2ce-4f93-b50e-b5b6bd9b48a9" providerId="AD" clId="Web-{CD741BAD-16C8-4648-9BE3-921DB4111A7B}" dt="2020-06-19T15:57:02.431" v="1"/>
        <pc:sldMkLst>
          <pc:docMk/>
          <pc:sldMk cId="0" sldId="271"/>
        </pc:sldMkLst>
      </pc:sldChg>
      <pc:sldChg chg="mod">
        <pc:chgData name="Akshaykumar Ishwarbhai Patel" userId="S::patel.ak@northeastern.edu::b4ecbb87-e2ce-4f93-b50e-b5b6bd9b48a9" providerId="AD" clId="Web-{CD741BAD-16C8-4648-9BE3-921DB4111A7B}" dt="2020-06-19T15:57:02.431" v="1"/>
        <pc:sldMkLst>
          <pc:docMk/>
          <pc:sldMk cId="0" sldId="272"/>
        </pc:sldMkLst>
      </pc:sldChg>
      <pc:sldChg chg="mod">
        <pc:chgData name="Akshaykumar Ishwarbhai Patel" userId="S::patel.ak@northeastern.edu::b4ecbb87-e2ce-4f93-b50e-b5b6bd9b48a9" providerId="AD" clId="Web-{CD741BAD-16C8-4648-9BE3-921DB4111A7B}" dt="2020-06-19T15:57:02.431" v="1"/>
        <pc:sldMkLst>
          <pc:docMk/>
          <pc:sldMk cId="0" sldId="273"/>
        </pc:sldMkLst>
      </pc:sldChg>
      <pc:sldChg chg="mod">
        <pc:chgData name="Akshaykumar Ishwarbhai Patel" userId="S::patel.ak@northeastern.edu::b4ecbb87-e2ce-4f93-b50e-b5b6bd9b48a9" providerId="AD" clId="Web-{CD741BAD-16C8-4648-9BE3-921DB4111A7B}" dt="2020-06-19T15:57:02.431" v="1"/>
        <pc:sldMkLst>
          <pc:docMk/>
          <pc:sldMk cId="0" sldId="274"/>
        </pc:sldMkLst>
      </pc:sldChg>
      <pc:sldChg chg="mod">
        <pc:chgData name="Akshaykumar Ishwarbhai Patel" userId="S::patel.ak@northeastern.edu::b4ecbb87-e2ce-4f93-b50e-b5b6bd9b48a9" providerId="AD" clId="Web-{CD741BAD-16C8-4648-9BE3-921DB4111A7B}" dt="2020-06-19T15:57:02.431" v="1"/>
        <pc:sldMkLst>
          <pc:docMk/>
          <pc:sldMk cId="0" sldId="275"/>
        </pc:sldMkLst>
      </pc:sldChg>
      <pc:sldChg chg="mod">
        <pc:chgData name="Akshaykumar Ishwarbhai Patel" userId="S::patel.ak@northeastern.edu::b4ecbb87-e2ce-4f93-b50e-b5b6bd9b48a9" providerId="AD" clId="Web-{CD741BAD-16C8-4648-9BE3-921DB4111A7B}" dt="2020-06-19T15:57:02.431" v="1"/>
        <pc:sldMkLst>
          <pc:docMk/>
          <pc:sldMk cId="0" sldId="276"/>
        </pc:sldMkLst>
      </pc:sldChg>
      <pc:sldChg chg="mod">
        <pc:chgData name="Akshaykumar Ishwarbhai Patel" userId="S::patel.ak@northeastern.edu::b4ecbb87-e2ce-4f93-b50e-b5b6bd9b48a9" providerId="AD" clId="Web-{CD741BAD-16C8-4648-9BE3-921DB4111A7B}" dt="2020-06-19T15:57:02.431" v="1"/>
        <pc:sldMkLst>
          <pc:docMk/>
          <pc:sldMk cId="0" sldId="277"/>
        </pc:sldMkLst>
      </pc:sldChg>
      <pc:sldChg chg="mod">
        <pc:chgData name="Akshaykumar Ishwarbhai Patel" userId="S::patel.ak@northeastern.edu::b4ecbb87-e2ce-4f93-b50e-b5b6bd9b48a9" providerId="AD" clId="Web-{CD741BAD-16C8-4648-9BE3-921DB4111A7B}" dt="2020-06-19T15:57:02.431" v="1"/>
        <pc:sldMkLst>
          <pc:docMk/>
          <pc:sldMk cId="0" sldId="278"/>
        </pc:sldMkLst>
      </pc:sldChg>
      <pc:sldChg chg="mod">
        <pc:chgData name="Akshaykumar Ishwarbhai Patel" userId="S::patel.ak@northeastern.edu::b4ecbb87-e2ce-4f93-b50e-b5b6bd9b48a9" providerId="AD" clId="Web-{CD741BAD-16C8-4648-9BE3-921DB4111A7B}" dt="2020-06-19T15:57:02.431" v="1"/>
        <pc:sldMkLst>
          <pc:docMk/>
          <pc:sldMk cId="0" sldId="282"/>
        </pc:sldMkLst>
      </pc:sldChg>
      <pc:sldChg chg="mod">
        <pc:chgData name="Akshaykumar Ishwarbhai Patel" userId="S::patel.ak@northeastern.edu::b4ecbb87-e2ce-4f93-b50e-b5b6bd9b48a9" providerId="AD" clId="Web-{CD741BAD-16C8-4648-9BE3-921DB4111A7B}" dt="2020-06-19T15:57:02.431" v="1"/>
        <pc:sldMkLst>
          <pc:docMk/>
          <pc:sldMk cId="0" sldId="283"/>
        </pc:sldMkLst>
      </pc:sldChg>
      <pc:sldChg chg="mod">
        <pc:chgData name="Akshaykumar Ishwarbhai Patel" userId="S::patel.ak@northeastern.edu::b4ecbb87-e2ce-4f93-b50e-b5b6bd9b48a9" providerId="AD" clId="Web-{CD741BAD-16C8-4648-9BE3-921DB4111A7B}" dt="2020-06-19T15:57:02.431" v="1"/>
        <pc:sldMkLst>
          <pc:docMk/>
          <pc:sldMk cId="0" sldId="301"/>
        </pc:sldMkLst>
      </pc:sldChg>
      <pc:sldChg chg="mod">
        <pc:chgData name="Akshaykumar Ishwarbhai Patel" userId="S::patel.ak@northeastern.edu::b4ecbb87-e2ce-4f93-b50e-b5b6bd9b48a9" providerId="AD" clId="Web-{CD741BAD-16C8-4648-9BE3-921DB4111A7B}" dt="2020-06-19T15:57:02.431" v="1"/>
        <pc:sldMkLst>
          <pc:docMk/>
          <pc:sldMk cId="0" sldId="302"/>
        </pc:sldMkLst>
      </pc:sldChg>
      <pc:sldChg chg="mod">
        <pc:chgData name="Akshaykumar Ishwarbhai Patel" userId="S::patel.ak@northeastern.edu::b4ecbb87-e2ce-4f93-b50e-b5b6bd9b48a9" providerId="AD" clId="Web-{CD741BAD-16C8-4648-9BE3-921DB4111A7B}" dt="2020-06-19T15:57:02.431" v="1"/>
        <pc:sldMkLst>
          <pc:docMk/>
          <pc:sldMk cId="0" sldId="304"/>
        </pc:sldMkLst>
      </pc:sldChg>
      <pc:sldChg chg="mod">
        <pc:chgData name="Akshaykumar Ishwarbhai Patel" userId="S::patel.ak@northeastern.edu::b4ecbb87-e2ce-4f93-b50e-b5b6bd9b48a9" providerId="AD" clId="Web-{CD741BAD-16C8-4648-9BE3-921DB4111A7B}" dt="2020-06-19T15:57:02.431" v="1"/>
        <pc:sldMkLst>
          <pc:docMk/>
          <pc:sldMk cId="0" sldId="305"/>
        </pc:sldMkLst>
      </pc:sldChg>
      <pc:sldChg chg="modSp mod">
        <pc:chgData name="Akshaykumar Ishwarbhai Patel" userId="S::patel.ak@northeastern.edu::b4ecbb87-e2ce-4f93-b50e-b5b6bd9b48a9" providerId="AD" clId="Web-{CD741BAD-16C8-4648-9BE3-921DB4111A7B}" dt="2020-06-19T15:57:55.650" v="6" actId="1076"/>
        <pc:sldMkLst>
          <pc:docMk/>
          <pc:sldMk cId="4137848189" sldId="306"/>
        </pc:sldMkLst>
        <pc:spChg chg="mod">
          <ac:chgData name="Akshaykumar Ishwarbhai Patel" userId="S::patel.ak@northeastern.edu::b4ecbb87-e2ce-4f93-b50e-b5b6bd9b48a9" providerId="AD" clId="Web-{CD741BAD-16C8-4648-9BE3-921DB4111A7B}" dt="2020-06-19T15:57:55.650" v="6" actId="1076"/>
          <ac:spMkLst>
            <pc:docMk/>
            <pc:sldMk cId="4137848189" sldId="306"/>
            <ac:spMk id="22" creationId="{967A9F8E-1FB6-4907-AC06-4FED08EEA61B}"/>
          </ac:spMkLst>
        </pc:spChg>
        <pc:picChg chg="mod">
          <ac:chgData name="Akshaykumar Ishwarbhai Patel" userId="S::patel.ak@northeastern.edu::b4ecbb87-e2ce-4f93-b50e-b5b6bd9b48a9" providerId="AD" clId="Web-{CD741BAD-16C8-4648-9BE3-921DB4111A7B}" dt="2020-06-19T15:57:43.696" v="5" actId="14100"/>
          <ac:picMkLst>
            <pc:docMk/>
            <pc:sldMk cId="4137848189" sldId="306"/>
            <ac:picMk id="24" creationId="{0980F2AC-BD21-4591-A5D0-752E5E8BC092}"/>
          </ac:picMkLst>
        </pc:picChg>
      </pc:sldChg>
      <pc:sldChg chg="mod">
        <pc:chgData name="Akshaykumar Ishwarbhai Patel" userId="S::patel.ak@northeastern.edu::b4ecbb87-e2ce-4f93-b50e-b5b6bd9b48a9" providerId="AD" clId="Web-{CD741BAD-16C8-4648-9BE3-921DB4111A7B}" dt="2020-06-19T15:57:02.431" v="1"/>
        <pc:sldMkLst>
          <pc:docMk/>
          <pc:sldMk cId="2769628717" sldId="307"/>
        </pc:sldMkLst>
      </pc:sldChg>
      <pc:sldChg chg="modSp mod">
        <pc:chgData name="Akshaykumar Ishwarbhai Patel" userId="S::patel.ak@northeastern.edu::b4ecbb87-e2ce-4f93-b50e-b5b6bd9b48a9" providerId="AD" clId="Web-{CD741BAD-16C8-4648-9BE3-921DB4111A7B}" dt="2020-06-19T16:01:08.196" v="19" actId="20577"/>
        <pc:sldMkLst>
          <pc:docMk/>
          <pc:sldMk cId="3487641248" sldId="308"/>
        </pc:sldMkLst>
        <pc:spChg chg="mod">
          <ac:chgData name="Akshaykumar Ishwarbhai Patel" userId="S::patel.ak@northeastern.edu::b4ecbb87-e2ce-4f93-b50e-b5b6bd9b48a9" providerId="AD" clId="Web-{CD741BAD-16C8-4648-9BE3-921DB4111A7B}" dt="2020-06-19T16:01:08.196" v="19" actId="20577"/>
          <ac:spMkLst>
            <pc:docMk/>
            <pc:sldMk cId="3487641248" sldId="308"/>
            <ac:spMk id="78" creationId="{00000000-0000-0000-0000-000000000000}"/>
          </ac:spMkLst>
        </pc:spChg>
      </pc:sldChg>
      <pc:sldChg chg="mod">
        <pc:chgData name="Akshaykumar Ishwarbhai Patel" userId="S::patel.ak@northeastern.edu::b4ecbb87-e2ce-4f93-b50e-b5b6bd9b48a9" providerId="AD" clId="Web-{CD741BAD-16C8-4648-9BE3-921DB4111A7B}" dt="2020-06-19T15:57:02.431" v="1"/>
        <pc:sldMkLst>
          <pc:docMk/>
          <pc:sldMk cId="859237083" sldId="309"/>
        </pc:sldMkLst>
      </pc:sldChg>
      <pc:sldChg chg="mod">
        <pc:chgData name="Akshaykumar Ishwarbhai Patel" userId="S::patel.ak@northeastern.edu::b4ecbb87-e2ce-4f93-b50e-b5b6bd9b48a9" providerId="AD" clId="Web-{CD741BAD-16C8-4648-9BE3-921DB4111A7B}" dt="2020-06-19T15:57:02.431" v="1"/>
        <pc:sldMkLst>
          <pc:docMk/>
          <pc:sldMk cId="4236653396" sldId="310"/>
        </pc:sldMkLst>
      </pc:sldChg>
      <pc:sldChg chg="mod">
        <pc:chgData name="Akshaykumar Ishwarbhai Patel" userId="S::patel.ak@northeastern.edu::b4ecbb87-e2ce-4f93-b50e-b5b6bd9b48a9" providerId="AD" clId="Web-{CD741BAD-16C8-4648-9BE3-921DB4111A7B}" dt="2020-06-19T15:57:02.431" v="1"/>
        <pc:sldMkLst>
          <pc:docMk/>
          <pc:sldMk cId="1286400460" sldId="311"/>
        </pc:sldMkLst>
      </pc:sldChg>
      <pc:sldChg chg="mod">
        <pc:chgData name="Akshaykumar Ishwarbhai Patel" userId="S::patel.ak@northeastern.edu::b4ecbb87-e2ce-4f93-b50e-b5b6bd9b48a9" providerId="AD" clId="Web-{CD741BAD-16C8-4648-9BE3-921DB4111A7B}" dt="2020-06-19T15:57:02.431" v="1"/>
        <pc:sldMkLst>
          <pc:docMk/>
          <pc:sldMk cId="1531796871" sldId="314"/>
        </pc:sldMkLst>
      </pc:sldChg>
      <pc:sldChg chg="mod">
        <pc:chgData name="Akshaykumar Ishwarbhai Patel" userId="S::patel.ak@northeastern.edu::b4ecbb87-e2ce-4f93-b50e-b5b6bd9b48a9" providerId="AD" clId="Web-{CD741BAD-16C8-4648-9BE3-921DB4111A7B}" dt="2020-06-19T15:57:02.431" v="1"/>
        <pc:sldMkLst>
          <pc:docMk/>
          <pc:sldMk cId="2031096477" sldId="315"/>
        </pc:sldMkLst>
      </pc:sldChg>
      <pc:sldChg chg="mod">
        <pc:chgData name="Akshaykumar Ishwarbhai Patel" userId="S::patel.ak@northeastern.edu::b4ecbb87-e2ce-4f93-b50e-b5b6bd9b48a9" providerId="AD" clId="Web-{CD741BAD-16C8-4648-9BE3-921DB4111A7B}" dt="2020-06-19T15:57:02.431" v="1"/>
        <pc:sldMkLst>
          <pc:docMk/>
          <pc:sldMk cId="2738438277" sldId="316"/>
        </pc:sldMkLst>
      </pc:sldChg>
      <pc:sldChg chg="mod">
        <pc:chgData name="Akshaykumar Ishwarbhai Patel" userId="S::patel.ak@northeastern.edu::b4ecbb87-e2ce-4f93-b50e-b5b6bd9b48a9" providerId="AD" clId="Web-{CD741BAD-16C8-4648-9BE3-921DB4111A7B}" dt="2020-06-19T15:57:02.431" v="1"/>
        <pc:sldMkLst>
          <pc:docMk/>
          <pc:sldMk cId="4031005278" sldId="321"/>
        </pc:sldMkLst>
      </pc:sldChg>
      <pc:sldChg chg="mod">
        <pc:chgData name="Akshaykumar Ishwarbhai Patel" userId="S::patel.ak@northeastern.edu::b4ecbb87-e2ce-4f93-b50e-b5b6bd9b48a9" providerId="AD" clId="Web-{CD741BAD-16C8-4648-9BE3-921DB4111A7B}" dt="2020-06-19T15:57:02.431" v="1"/>
        <pc:sldMkLst>
          <pc:docMk/>
          <pc:sldMk cId="3597645694" sldId="322"/>
        </pc:sldMkLst>
      </pc:sldChg>
      <pc:sldChg chg="mod">
        <pc:chgData name="Akshaykumar Ishwarbhai Patel" userId="S::patel.ak@northeastern.edu::b4ecbb87-e2ce-4f93-b50e-b5b6bd9b48a9" providerId="AD" clId="Web-{CD741BAD-16C8-4648-9BE3-921DB4111A7B}" dt="2020-06-19T15:57:02.431" v="1"/>
        <pc:sldMkLst>
          <pc:docMk/>
          <pc:sldMk cId="3557736555" sldId="323"/>
        </pc:sldMkLst>
      </pc:sldChg>
      <pc:sldChg chg="mod">
        <pc:chgData name="Akshaykumar Ishwarbhai Patel" userId="S::patel.ak@northeastern.edu::b4ecbb87-e2ce-4f93-b50e-b5b6bd9b48a9" providerId="AD" clId="Web-{CD741BAD-16C8-4648-9BE3-921DB4111A7B}" dt="2020-06-19T15:57:02.431" v="1"/>
        <pc:sldMkLst>
          <pc:docMk/>
          <pc:sldMk cId="590424977" sldId="324"/>
        </pc:sldMkLst>
      </pc:sldChg>
      <pc:sldChg chg="mod">
        <pc:chgData name="Akshaykumar Ishwarbhai Patel" userId="S::patel.ak@northeastern.edu::b4ecbb87-e2ce-4f93-b50e-b5b6bd9b48a9" providerId="AD" clId="Web-{CD741BAD-16C8-4648-9BE3-921DB4111A7B}" dt="2020-06-19T15:57:02.431" v="1"/>
        <pc:sldMkLst>
          <pc:docMk/>
          <pc:sldMk cId="2880328987" sldId="325"/>
        </pc:sldMkLst>
      </pc:sldChg>
      <pc:sldChg chg="mod">
        <pc:chgData name="Akshaykumar Ishwarbhai Patel" userId="S::patel.ak@northeastern.edu::b4ecbb87-e2ce-4f93-b50e-b5b6bd9b48a9" providerId="AD" clId="Web-{CD741BAD-16C8-4648-9BE3-921DB4111A7B}" dt="2020-06-19T15:57:02.431" v="1"/>
        <pc:sldMkLst>
          <pc:docMk/>
          <pc:sldMk cId="4280711764" sldId="326"/>
        </pc:sldMkLst>
      </pc:sldChg>
      <pc:sldChg chg="mod">
        <pc:chgData name="Akshaykumar Ishwarbhai Patel" userId="S::patel.ak@northeastern.edu::b4ecbb87-e2ce-4f93-b50e-b5b6bd9b48a9" providerId="AD" clId="Web-{CD741BAD-16C8-4648-9BE3-921DB4111A7B}" dt="2020-06-19T15:57:02.431" v="1"/>
        <pc:sldMkLst>
          <pc:docMk/>
          <pc:sldMk cId="296755747" sldId="327"/>
        </pc:sldMkLst>
      </pc:sldChg>
      <pc:sldChg chg="mod">
        <pc:chgData name="Akshaykumar Ishwarbhai Patel" userId="S::patel.ak@northeastern.edu::b4ecbb87-e2ce-4f93-b50e-b5b6bd9b48a9" providerId="AD" clId="Web-{CD741BAD-16C8-4648-9BE3-921DB4111A7B}" dt="2020-06-19T15:57:02.431" v="1"/>
        <pc:sldMkLst>
          <pc:docMk/>
          <pc:sldMk cId="145127502" sldId="328"/>
        </pc:sldMkLst>
      </pc:sldChg>
      <pc:sldChg chg="mod">
        <pc:chgData name="Akshaykumar Ishwarbhai Patel" userId="S::patel.ak@northeastern.edu::b4ecbb87-e2ce-4f93-b50e-b5b6bd9b48a9" providerId="AD" clId="Web-{CD741BAD-16C8-4648-9BE3-921DB4111A7B}" dt="2020-06-19T15:57:02.431" v="1"/>
        <pc:sldMkLst>
          <pc:docMk/>
          <pc:sldMk cId="931544401" sldId="330"/>
        </pc:sldMkLst>
      </pc:sldChg>
      <pc:sldChg chg="mod">
        <pc:chgData name="Akshaykumar Ishwarbhai Patel" userId="S::patel.ak@northeastern.edu::b4ecbb87-e2ce-4f93-b50e-b5b6bd9b48a9" providerId="AD" clId="Web-{CD741BAD-16C8-4648-9BE3-921DB4111A7B}" dt="2020-06-19T15:57:02.431" v="1"/>
        <pc:sldMkLst>
          <pc:docMk/>
          <pc:sldMk cId="2704771142" sldId="331"/>
        </pc:sldMkLst>
      </pc:sldChg>
      <pc:sldChg chg="mod">
        <pc:chgData name="Akshaykumar Ishwarbhai Patel" userId="S::patel.ak@northeastern.edu::b4ecbb87-e2ce-4f93-b50e-b5b6bd9b48a9" providerId="AD" clId="Web-{CD741BAD-16C8-4648-9BE3-921DB4111A7B}" dt="2020-06-19T15:57:02.431" v="1"/>
        <pc:sldMkLst>
          <pc:docMk/>
          <pc:sldMk cId="2634053510" sldId="332"/>
        </pc:sldMkLst>
      </pc:sldChg>
      <pc:sldChg chg="mod">
        <pc:chgData name="Akshaykumar Ishwarbhai Patel" userId="S::patel.ak@northeastern.edu::b4ecbb87-e2ce-4f93-b50e-b5b6bd9b48a9" providerId="AD" clId="Web-{CD741BAD-16C8-4648-9BE3-921DB4111A7B}" dt="2020-06-19T15:57:02.431" v="1"/>
        <pc:sldMkLst>
          <pc:docMk/>
          <pc:sldMk cId="233018505" sldId="334"/>
        </pc:sldMkLst>
      </pc:sldChg>
      <pc:sldChg chg="mod">
        <pc:chgData name="Akshaykumar Ishwarbhai Patel" userId="S::patel.ak@northeastern.edu::b4ecbb87-e2ce-4f93-b50e-b5b6bd9b48a9" providerId="AD" clId="Web-{CD741BAD-16C8-4648-9BE3-921DB4111A7B}" dt="2020-06-19T15:57:02.431" v="1"/>
        <pc:sldMkLst>
          <pc:docMk/>
          <pc:sldMk cId="1459296790" sldId="335"/>
        </pc:sldMkLst>
      </pc:sldChg>
      <pc:sldChg chg="mod">
        <pc:chgData name="Akshaykumar Ishwarbhai Patel" userId="S::patel.ak@northeastern.edu::b4ecbb87-e2ce-4f93-b50e-b5b6bd9b48a9" providerId="AD" clId="Web-{CD741BAD-16C8-4648-9BE3-921DB4111A7B}" dt="2020-06-19T15:57:02.431" v="1"/>
        <pc:sldMkLst>
          <pc:docMk/>
          <pc:sldMk cId="3043473028" sldId="336"/>
        </pc:sldMkLst>
      </pc:sldChg>
      <pc:sldChg chg="mod">
        <pc:chgData name="Akshaykumar Ishwarbhai Patel" userId="S::patel.ak@northeastern.edu::b4ecbb87-e2ce-4f93-b50e-b5b6bd9b48a9" providerId="AD" clId="Web-{CD741BAD-16C8-4648-9BE3-921DB4111A7B}" dt="2020-06-19T15:57:02.431" v="1"/>
        <pc:sldMkLst>
          <pc:docMk/>
          <pc:sldMk cId="1707154181" sldId="338"/>
        </pc:sldMkLst>
      </pc:sldChg>
      <pc:sldChg chg="mod">
        <pc:chgData name="Akshaykumar Ishwarbhai Patel" userId="S::patel.ak@northeastern.edu::b4ecbb87-e2ce-4f93-b50e-b5b6bd9b48a9" providerId="AD" clId="Web-{CD741BAD-16C8-4648-9BE3-921DB4111A7B}" dt="2020-06-19T15:57:02.431" v="1"/>
        <pc:sldMkLst>
          <pc:docMk/>
          <pc:sldMk cId="3935066620" sldId="339"/>
        </pc:sldMkLst>
      </pc:sldChg>
      <pc:sldChg chg="mod">
        <pc:chgData name="Akshaykumar Ishwarbhai Patel" userId="S::patel.ak@northeastern.edu::b4ecbb87-e2ce-4f93-b50e-b5b6bd9b48a9" providerId="AD" clId="Web-{CD741BAD-16C8-4648-9BE3-921DB4111A7B}" dt="2020-06-19T15:57:02.431" v="1"/>
        <pc:sldMkLst>
          <pc:docMk/>
          <pc:sldMk cId="2783889271" sldId="340"/>
        </pc:sldMkLst>
      </pc:sldChg>
      <pc:sldChg chg="mod">
        <pc:chgData name="Akshaykumar Ishwarbhai Patel" userId="S::patel.ak@northeastern.edu::b4ecbb87-e2ce-4f93-b50e-b5b6bd9b48a9" providerId="AD" clId="Web-{CD741BAD-16C8-4648-9BE3-921DB4111A7B}" dt="2020-06-19T15:57:02.431" v="1"/>
        <pc:sldMkLst>
          <pc:docMk/>
          <pc:sldMk cId="1700898843" sldId="341"/>
        </pc:sldMkLst>
      </pc:sldChg>
      <pc:sldChg chg="modSp del mod">
        <pc:chgData name="Akshaykumar Ishwarbhai Patel" userId="S::patel.ak@northeastern.edu::b4ecbb87-e2ce-4f93-b50e-b5b6bd9b48a9" providerId="AD" clId="Web-{CD741BAD-16C8-4648-9BE3-921DB4111A7B}" dt="2020-06-19T15:57:37.696" v="4"/>
        <pc:sldMkLst>
          <pc:docMk/>
          <pc:sldMk cId="3246149" sldId="345"/>
        </pc:sldMkLst>
        <pc:picChg chg="mod">
          <ac:chgData name="Akshaykumar Ishwarbhai Patel" userId="S::patel.ak@northeastern.edu::b4ecbb87-e2ce-4f93-b50e-b5b6bd9b48a9" providerId="AD" clId="Web-{CD741BAD-16C8-4648-9BE3-921DB4111A7B}" dt="2020-06-19T15:54:00.243" v="0" actId="14100"/>
          <ac:picMkLst>
            <pc:docMk/>
            <pc:sldMk cId="3246149" sldId="345"/>
            <ac:picMk id="2" creationId="{0388F8A4-9A8A-44DD-86B5-A7536212D178}"/>
          </ac:picMkLst>
        </pc:picChg>
      </pc:sldChg>
      <pc:sldChg chg="mod">
        <pc:chgData name="Akshaykumar Ishwarbhai Patel" userId="S::patel.ak@northeastern.edu::b4ecbb87-e2ce-4f93-b50e-b5b6bd9b48a9" providerId="AD" clId="Web-{CD741BAD-16C8-4648-9BE3-921DB4111A7B}" dt="2020-06-19T15:57:02.431" v="1"/>
        <pc:sldMkLst>
          <pc:docMk/>
          <pc:sldMk cId="1483522367" sldId="346"/>
        </pc:sldMkLst>
      </pc:sldChg>
      <pc:sldChg chg="mod">
        <pc:chgData name="Akshaykumar Ishwarbhai Patel" userId="S::patel.ak@northeastern.edu::b4ecbb87-e2ce-4f93-b50e-b5b6bd9b48a9" providerId="AD" clId="Web-{CD741BAD-16C8-4648-9BE3-921DB4111A7B}" dt="2020-06-19T15:57:02.431" v="1"/>
        <pc:sldMkLst>
          <pc:docMk/>
          <pc:sldMk cId="4144187345" sldId="347"/>
        </pc:sldMkLst>
      </pc:sldChg>
      <pc:sldChg chg="mod">
        <pc:chgData name="Akshaykumar Ishwarbhai Patel" userId="S::patel.ak@northeastern.edu::b4ecbb87-e2ce-4f93-b50e-b5b6bd9b48a9" providerId="AD" clId="Web-{CD741BAD-16C8-4648-9BE3-921DB4111A7B}" dt="2020-06-19T15:57:02.431" v="1"/>
        <pc:sldMkLst>
          <pc:docMk/>
          <pc:sldMk cId="3303255004" sldId="348"/>
        </pc:sldMkLst>
      </pc:sldChg>
      <pc:sldChg chg="mod">
        <pc:chgData name="Akshaykumar Ishwarbhai Patel" userId="S::patel.ak@northeastern.edu::b4ecbb87-e2ce-4f93-b50e-b5b6bd9b48a9" providerId="AD" clId="Web-{CD741BAD-16C8-4648-9BE3-921DB4111A7B}" dt="2020-06-19T15:57:02.431" v="1"/>
        <pc:sldMkLst>
          <pc:docMk/>
          <pc:sldMk cId="3738720074" sldId="350"/>
        </pc:sldMkLst>
      </pc:sldChg>
      <pc:sldChg chg="mod">
        <pc:chgData name="Akshaykumar Ishwarbhai Patel" userId="S::patel.ak@northeastern.edu::b4ecbb87-e2ce-4f93-b50e-b5b6bd9b48a9" providerId="AD" clId="Web-{CD741BAD-16C8-4648-9BE3-921DB4111A7B}" dt="2020-06-19T15:57:02.431" v="1"/>
        <pc:sldMkLst>
          <pc:docMk/>
          <pc:sldMk cId="1551768377" sldId="351"/>
        </pc:sldMkLst>
      </pc:sldChg>
      <pc:sldChg chg="mod">
        <pc:chgData name="Akshaykumar Ishwarbhai Patel" userId="S::patel.ak@northeastern.edu::b4ecbb87-e2ce-4f93-b50e-b5b6bd9b48a9" providerId="AD" clId="Web-{CD741BAD-16C8-4648-9BE3-921DB4111A7B}" dt="2020-06-19T15:57:02.431" v="1"/>
        <pc:sldMkLst>
          <pc:docMk/>
          <pc:sldMk cId="2172511936" sldId="352"/>
        </pc:sldMkLst>
      </pc:sldChg>
      <pc:sldChg chg="mod">
        <pc:chgData name="Akshaykumar Ishwarbhai Patel" userId="S::patel.ak@northeastern.edu::b4ecbb87-e2ce-4f93-b50e-b5b6bd9b48a9" providerId="AD" clId="Web-{CD741BAD-16C8-4648-9BE3-921DB4111A7B}" dt="2020-06-19T15:57:02.431" v="1"/>
        <pc:sldMkLst>
          <pc:docMk/>
          <pc:sldMk cId="3424092843" sldId="354"/>
        </pc:sldMkLst>
      </pc:sldChg>
      <pc:sldChg chg="mod">
        <pc:chgData name="Akshaykumar Ishwarbhai Patel" userId="S::patel.ak@northeastern.edu::b4ecbb87-e2ce-4f93-b50e-b5b6bd9b48a9" providerId="AD" clId="Web-{CD741BAD-16C8-4648-9BE3-921DB4111A7B}" dt="2020-06-19T15:57:02.431" v="1"/>
        <pc:sldMkLst>
          <pc:docMk/>
          <pc:sldMk cId="4263944809" sldId="355"/>
        </pc:sldMkLst>
      </pc:sldChg>
      <pc:sldChg chg="mod">
        <pc:chgData name="Akshaykumar Ishwarbhai Patel" userId="S::patel.ak@northeastern.edu::b4ecbb87-e2ce-4f93-b50e-b5b6bd9b48a9" providerId="AD" clId="Web-{CD741BAD-16C8-4648-9BE3-921DB4111A7B}" dt="2020-06-19T15:57:02.431" v="1"/>
        <pc:sldMkLst>
          <pc:docMk/>
          <pc:sldMk cId="3531318013" sldId="356"/>
        </pc:sldMkLst>
      </pc:sldChg>
      <pc:sldChg chg="mod">
        <pc:chgData name="Akshaykumar Ishwarbhai Patel" userId="S::patel.ak@northeastern.edu::b4ecbb87-e2ce-4f93-b50e-b5b6bd9b48a9" providerId="AD" clId="Web-{CD741BAD-16C8-4648-9BE3-921DB4111A7B}" dt="2020-06-19T15:57:02.431" v="1"/>
        <pc:sldMkLst>
          <pc:docMk/>
          <pc:sldMk cId="2662739966" sldId="357"/>
        </pc:sldMkLst>
      </pc:sldChg>
      <pc:sldChg chg="mod">
        <pc:chgData name="Akshaykumar Ishwarbhai Patel" userId="S::patel.ak@northeastern.edu::b4ecbb87-e2ce-4f93-b50e-b5b6bd9b48a9" providerId="AD" clId="Web-{CD741BAD-16C8-4648-9BE3-921DB4111A7B}" dt="2020-06-19T15:57:02.431" v="1"/>
        <pc:sldMkLst>
          <pc:docMk/>
          <pc:sldMk cId="1834966966" sldId="358"/>
        </pc:sldMkLst>
      </pc:sldChg>
      <pc:sldChg chg="mod">
        <pc:chgData name="Akshaykumar Ishwarbhai Patel" userId="S::patel.ak@northeastern.edu::b4ecbb87-e2ce-4f93-b50e-b5b6bd9b48a9" providerId="AD" clId="Web-{CD741BAD-16C8-4648-9BE3-921DB4111A7B}" dt="2020-06-19T15:57:02.431" v="1"/>
        <pc:sldMkLst>
          <pc:docMk/>
          <pc:sldMk cId="1033527342" sldId="359"/>
        </pc:sldMkLst>
      </pc:sldChg>
      <pc:sldChg chg="mod">
        <pc:chgData name="Akshaykumar Ishwarbhai Patel" userId="S::patel.ak@northeastern.edu::b4ecbb87-e2ce-4f93-b50e-b5b6bd9b48a9" providerId="AD" clId="Web-{CD741BAD-16C8-4648-9BE3-921DB4111A7B}" dt="2020-06-19T15:57:02.431" v="1"/>
        <pc:sldMkLst>
          <pc:docMk/>
          <pc:sldMk cId="2973879590" sldId="360"/>
        </pc:sldMkLst>
      </pc:sldChg>
      <pc:sldChg chg="mod">
        <pc:chgData name="Akshaykumar Ishwarbhai Patel" userId="S::patel.ak@northeastern.edu::b4ecbb87-e2ce-4f93-b50e-b5b6bd9b48a9" providerId="AD" clId="Web-{CD741BAD-16C8-4648-9BE3-921DB4111A7B}" dt="2020-06-19T15:57:02.431" v="1"/>
        <pc:sldMkLst>
          <pc:docMk/>
          <pc:sldMk cId="572484858" sldId="361"/>
        </pc:sldMkLst>
      </pc:sldChg>
      <pc:sldChg chg="mod">
        <pc:chgData name="Akshaykumar Ishwarbhai Patel" userId="S::patel.ak@northeastern.edu::b4ecbb87-e2ce-4f93-b50e-b5b6bd9b48a9" providerId="AD" clId="Web-{CD741BAD-16C8-4648-9BE3-921DB4111A7B}" dt="2020-06-19T15:57:02.431" v="1"/>
        <pc:sldMkLst>
          <pc:docMk/>
          <pc:sldMk cId="181427385" sldId="362"/>
        </pc:sldMkLst>
      </pc:sldChg>
      <pc:sldChg chg="mod">
        <pc:chgData name="Akshaykumar Ishwarbhai Patel" userId="S::patel.ak@northeastern.edu::b4ecbb87-e2ce-4f93-b50e-b5b6bd9b48a9" providerId="AD" clId="Web-{CD741BAD-16C8-4648-9BE3-921DB4111A7B}" dt="2020-06-19T15:57:02.431" v="1"/>
        <pc:sldMkLst>
          <pc:docMk/>
          <pc:sldMk cId="1114546838" sldId="363"/>
        </pc:sldMkLst>
      </pc:sldChg>
      <pc:sldChg chg="mod">
        <pc:chgData name="Akshaykumar Ishwarbhai Patel" userId="S::patel.ak@northeastern.edu::b4ecbb87-e2ce-4f93-b50e-b5b6bd9b48a9" providerId="AD" clId="Web-{CD741BAD-16C8-4648-9BE3-921DB4111A7B}" dt="2020-06-19T15:57:02.431" v="1"/>
        <pc:sldMkLst>
          <pc:docMk/>
          <pc:sldMk cId="3820275232" sldId="369"/>
        </pc:sldMkLst>
      </pc:sldChg>
      <pc:sldChg chg="mod">
        <pc:chgData name="Akshaykumar Ishwarbhai Patel" userId="S::patel.ak@northeastern.edu::b4ecbb87-e2ce-4f93-b50e-b5b6bd9b48a9" providerId="AD" clId="Web-{CD741BAD-16C8-4648-9BE3-921DB4111A7B}" dt="2020-06-19T15:57:02.431" v="1"/>
        <pc:sldMkLst>
          <pc:docMk/>
          <pc:sldMk cId="984966142" sldId="370"/>
        </pc:sldMkLst>
      </pc:sldChg>
      <pc:sldChg chg="mod">
        <pc:chgData name="Akshaykumar Ishwarbhai Patel" userId="S::patel.ak@northeastern.edu::b4ecbb87-e2ce-4f93-b50e-b5b6bd9b48a9" providerId="AD" clId="Web-{CD741BAD-16C8-4648-9BE3-921DB4111A7B}" dt="2020-06-19T15:57:02.431" v="1"/>
        <pc:sldMkLst>
          <pc:docMk/>
          <pc:sldMk cId="3486510029" sldId="371"/>
        </pc:sldMkLst>
      </pc:sldChg>
      <pc:sldChg chg="mod">
        <pc:chgData name="Akshaykumar Ishwarbhai Patel" userId="S::patel.ak@northeastern.edu::b4ecbb87-e2ce-4f93-b50e-b5b6bd9b48a9" providerId="AD" clId="Web-{CD741BAD-16C8-4648-9BE3-921DB4111A7B}" dt="2020-06-19T15:57:02.431" v="1"/>
        <pc:sldMkLst>
          <pc:docMk/>
          <pc:sldMk cId="3256127262" sldId="372"/>
        </pc:sldMkLst>
      </pc:sldChg>
      <pc:sldChg chg="mod">
        <pc:chgData name="Akshaykumar Ishwarbhai Patel" userId="S::patel.ak@northeastern.edu::b4ecbb87-e2ce-4f93-b50e-b5b6bd9b48a9" providerId="AD" clId="Web-{CD741BAD-16C8-4648-9BE3-921DB4111A7B}" dt="2020-06-19T15:57:02.431" v="1"/>
        <pc:sldMkLst>
          <pc:docMk/>
          <pc:sldMk cId="3319267351" sldId="373"/>
        </pc:sldMkLst>
      </pc:sldChg>
      <pc:sldChg chg="mod">
        <pc:chgData name="Akshaykumar Ishwarbhai Patel" userId="S::patel.ak@northeastern.edu::b4ecbb87-e2ce-4f93-b50e-b5b6bd9b48a9" providerId="AD" clId="Web-{CD741BAD-16C8-4648-9BE3-921DB4111A7B}" dt="2020-06-19T15:57:02.431" v="1"/>
        <pc:sldMkLst>
          <pc:docMk/>
          <pc:sldMk cId="2573996586" sldId="374"/>
        </pc:sldMkLst>
      </pc:sldChg>
      <pc:sldChg chg="mod">
        <pc:chgData name="Akshaykumar Ishwarbhai Patel" userId="S::patel.ak@northeastern.edu::b4ecbb87-e2ce-4f93-b50e-b5b6bd9b48a9" providerId="AD" clId="Web-{CD741BAD-16C8-4648-9BE3-921DB4111A7B}" dt="2020-06-19T15:57:02.431" v="1"/>
        <pc:sldMkLst>
          <pc:docMk/>
          <pc:sldMk cId="3272162133" sldId="375"/>
        </pc:sldMkLst>
      </pc:sldChg>
      <pc:sldChg chg="mod">
        <pc:chgData name="Akshaykumar Ishwarbhai Patel" userId="S::patel.ak@northeastern.edu::b4ecbb87-e2ce-4f93-b50e-b5b6bd9b48a9" providerId="AD" clId="Web-{CD741BAD-16C8-4648-9BE3-921DB4111A7B}" dt="2020-06-19T15:57:02.431" v="1"/>
        <pc:sldMkLst>
          <pc:docMk/>
          <pc:sldMk cId="2220625787" sldId="376"/>
        </pc:sldMkLst>
      </pc:sldChg>
      <pc:sldChg chg="mod">
        <pc:chgData name="Akshaykumar Ishwarbhai Patel" userId="S::patel.ak@northeastern.edu::b4ecbb87-e2ce-4f93-b50e-b5b6bd9b48a9" providerId="AD" clId="Web-{CD741BAD-16C8-4648-9BE3-921DB4111A7B}" dt="2020-06-19T15:57:02.431" v="1"/>
        <pc:sldMkLst>
          <pc:docMk/>
          <pc:sldMk cId="970298341" sldId="377"/>
        </pc:sldMkLst>
      </pc:sldChg>
      <pc:sldMasterChg chg="mod setBg modSldLayout">
        <pc:chgData name="Akshaykumar Ishwarbhai Patel" userId="S::patel.ak@northeastern.edu::b4ecbb87-e2ce-4f93-b50e-b5b6bd9b48a9" providerId="AD" clId="Web-{CD741BAD-16C8-4648-9BE3-921DB4111A7B}" dt="2020-06-19T15:57:02.431" v="1"/>
        <pc:sldMasterMkLst>
          <pc:docMk/>
          <pc:sldMasterMk cId="0" sldId="2147483659"/>
        </pc:sldMasterMkLst>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48"/>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49"/>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0"/>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1"/>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2"/>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3"/>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4"/>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5"/>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6"/>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7"/>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8"/>
          </pc:sldLayoutMkLst>
        </pc:sldLayoutChg>
      </pc:sldMasterChg>
    </pc:docChg>
  </pc:docChgLst>
  <pc:docChgLst>
    <pc:chgData name="Yashraj Swarnkar" userId="S::swarnkar.y@northeastern.edu::81fb8cae-2d8f-43ad-81ac-2fc57dacf088" providerId="AD" clId="Web-{C8036CFF-C940-4D44-A1AE-8487C3D4D225}"/>
    <pc:docChg chg="modSld">
      <pc:chgData name="Yashraj Swarnkar" userId="S::swarnkar.y@northeastern.edu::81fb8cae-2d8f-43ad-81ac-2fc57dacf088" providerId="AD" clId="Web-{C8036CFF-C940-4D44-A1AE-8487C3D4D225}" dt="2020-06-19T23:12:10.480" v="6" actId="1076"/>
      <pc:docMkLst>
        <pc:docMk/>
      </pc:docMkLst>
      <pc:sldChg chg="modSp">
        <pc:chgData name="Yashraj Swarnkar" userId="S::swarnkar.y@northeastern.edu::81fb8cae-2d8f-43ad-81ac-2fc57dacf088" providerId="AD" clId="Web-{C8036CFF-C940-4D44-A1AE-8487C3D4D225}" dt="2020-06-19T23:08:21.683" v="4" actId="1076"/>
        <pc:sldMkLst>
          <pc:docMk/>
          <pc:sldMk cId="0" sldId="305"/>
        </pc:sldMkLst>
        <pc:spChg chg="mod">
          <ac:chgData name="Yashraj Swarnkar" userId="S::swarnkar.y@northeastern.edu::81fb8cae-2d8f-43ad-81ac-2fc57dacf088" providerId="AD" clId="Web-{C8036CFF-C940-4D44-A1AE-8487C3D4D225}" dt="2020-06-19T23:08:21.683" v="4" actId="1076"/>
          <ac:spMkLst>
            <pc:docMk/>
            <pc:sldMk cId="0" sldId="305"/>
            <ac:spMk id="423" creationId="{00000000-0000-0000-0000-000000000000}"/>
          </ac:spMkLst>
        </pc:spChg>
      </pc:sldChg>
      <pc:sldChg chg="modSp">
        <pc:chgData name="Yashraj Swarnkar" userId="S::swarnkar.y@northeastern.edu::81fb8cae-2d8f-43ad-81ac-2fc57dacf088" providerId="AD" clId="Web-{C8036CFF-C940-4D44-A1AE-8487C3D4D225}" dt="2020-06-19T23:12:10.480" v="6" actId="1076"/>
        <pc:sldMkLst>
          <pc:docMk/>
          <pc:sldMk cId="2880328987" sldId="325"/>
        </pc:sldMkLst>
        <pc:picChg chg="mod">
          <ac:chgData name="Yashraj Swarnkar" userId="S::swarnkar.y@northeastern.edu::81fb8cae-2d8f-43ad-81ac-2fc57dacf088" providerId="AD" clId="Web-{C8036CFF-C940-4D44-A1AE-8487C3D4D225}" dt="2020-06-19T23:12:10.480" v="6" actId="1076"/>
          <ac:picMkLst>
            <pc:docMk/>
            <pc:sldMk cId="2880328987" sldId="325"/>
            <ac:picMk id="5" creationId="{AEC95DEC-CCDF-4164-B4E0-166236BE616A}"/>
          </ac:picMkLst>
        </pc:picChg>
      </pc:sldChg>
      <pc:sldChg chg="modSp">
        <pc:chgData name="Yashraj Swarnkar" userId="S::swarnkar.y@northeastern.edu::81fb8cae-2d8f-43ad-81ac-2fc57dacf088" providerId="AD" clId="Web-{C8036CFF-C940-4D44-A1AE-8487C3D4D225}" dt="2020-06-19T22:59:32.680" v="0" actId="1076"/>
        <pc:sldMkLst>
          <pc:docMk/>
          <pc:sldMk cId="3266232016" sldId="382"/>
        </pc:sldMkLst>
        <pc:picChg chg="mod">
          <ac:chgData name="Yashraj Swarnkar" userId="S::swarnkar.y@northeastern.edu::81fb8cae-2d8f-43ad-81ac-2fc57dacf088" providerId="AD" clId="Web-{C8036CFF-C940-4D44-A1AE-8487C3D4D225}" dt="2020-06-19T22:59:32.680" v="0" actId="1076"/>
          <ac:picMkLst>
            <pc:docMk/>
            <pc:sldMk cId="3266232016" sldId="382"/>
            <ac:picMk id="10" creationId="{3ABE4E4D-61E8-47D9-870B-D7ADF61EB4F3}"/>
          </ac:picMkLst>
        </pc:picChg>
      </pc:sldChg>
    </pc:docChg>
  </pc:docChgLst>
  <pc:docChgLst>
    <pc:chgData name="Suprita Ganesh" userId="S::ganesh.su@northeastern.edu::afe27e68-e0ad-4813-ad4c-e24979583e5a" providerId="AD" clId="Web-{FC556B1C-1154-42FB-A8E7-04115D97E9CC}"/>
    <pc:docChg chg="modSld sldOrd">
      <pc:chgData name="Suprita Ganesh" userId="S::ganesh.su@northeastern.edu::afe27e68-e0ad-4813-ad4c-e24979583e5a" providerId="AD" clId="Web-{FC556B1C-1154-42FB-A8E7-04115D97E9CC}" dt="2020-06-20T02:34:25.904" v="44"/>
      <pc:docMkLst>
        <pc:docMk/>
      </pc:docMkLst>
      <pc:sldChg chg="addSp modSp ord">
        <pc:chgData name="Suprita Ganesh" userId="S::ganesh.su@northeastern.edu::afe27e68-e0ad-4813-ad4c-e24979583e5a" providerId="AD" clId="Web-{FC556B1C-1154-42FB-A8E7-04115D97E9CC}" dt="2020-06-20T02:34:25.904" v="44"/>
        <pc:sldMkLst>
          <pc:docMk/>
          <pc:sldMk cId="3820275232" sldId="369"/>
        </pc:sldMkLst>
        <pc:spChg chg="add mod">
          <ac:chgData name="Suprita Ganesh" userId="S::ganesh.su@northeastern.edu::afe27e68-e0ad-4813-ad4c-e24979583e5a" providerId="AD" clId="Web-{FC556B1C-1154-42FB-A8E7-04115D97E9CC}" dt="2020-06-20T02:34:08.824" v="42" actId="20577"/>
          <ac:spMkLst>
            <pc:docMk/>
            <pc:sldMk cId="3820275232" sldId="369"/>
            <ac:spMk id="3" creationId="{09A8CD41-6757-4B7F-AA02-3ADD8E9F94A8}"/>
          </ac:spMkLst>
        </pc:spChg>
      </pc:sldChg>
    </pc:docChg>
  </pc:docChgLst>
  <pc:docChgLst>
    <pc:chgData name="Suprita Ganesh" userId="S::ganesh.su@northeastern.edu::afe27e68-e0ad-4813-ad4c-e24979583e5a" providerId="AD" clId="Web-{F00CD378-39A3-40A5-97B9-F3B8D69DE4E4}"/>
    <pc:docChg chg="modSld">
      <pc:chgData name="Suprita Ganesh" userId="S::ganesh.su@northeastern.edu::afe27e68-e0ad-4813-ad4c-e24979583e5a" providerId="AD" clId="Web-{F00CD378-39A3-40A5-97B9-F3B8D69DE4E4}" dt="2020-06-20T00:04:12.904" v="114"/>
      <pc:docMkLst>
        <pc:docMk/>
      </pc:docMkLst>
      <pc:sldChg chg="addSp delSp modSp">
        <pc:chgData name="Suprita Ganesh" userId="S::ganesh.su@northeastern.edu::afe27e68-e0ad-4813-ad4c-e24979583e5a" providerId="AD" clId="Web-{F00CD378-39A3-40A5-97B9-F3B8D69DE4E4}" dt="2020-06-19T23:56:45.574" v="46"/>
        <pc:sldMkLst>
          <pc:docMk/>
          <pc:sldMk cId="2704771142" sldId="331"/>
        </pc:sldMkLst>
        <pc:graphicFrameChg chg="mod modGraphic">
          <ac:chgData name="Suprita Ganesh" userId="S::ganesh.su@northeastern.edu::afe27e68-e0ad-4813-ad4c-e24979583e5a" providerId="AD" clId="Web-{F00CD378-39A3-40A5-97B9-F3B8D69DE4E4}" dt="2020-06-19T23:56:23.058" v="42"/>
          <ac:graphicFrameMkLst>
            <pc:docMk/>
            <pc:sldMk cId="2704771142" sldId="331"/>
            <ac:graphicFrameMk id="3" creationId="{B484A6B8-B43F-43DA-AAA1-A23A2CEE6900}"/>
          </ac:graphicFrameMkLst>
        </pc:graphicFrameChg>
        <pc:graphicFrameChg chg="add del mod modGraphic">
          <ac:chgData name="Suprita Ganesh" userId="S::ganesh.su@northeastern.edu::afe27e68-e0ad-4813-ad4c-e24979583e5a" providerId="AD" clId="Web-{F00CD378-39A3-40A5-97B9-F3B8D69DE4E4}" dt="2020-06-19T23:56:45.574" v="46"/>
          <ac:graphicFrameMkLst>
            <pc:docMk/>
            <pc:sldMk cId="2704771142" sldId="331"/>
            <ac:graphicFrameMk id="4" creationId="{26577D7C-C643-4794-965A-63DC60D0A5DE}"/>
          </ac:graphicFrameMkLst>
        </pc:graphicFrameChg>
      </pc:sldChg>
      <pc:sldChg chg="modSp">
        <pc:chgData name="Suprita Ganesh" userId="S::ganesh.su@northeastern.edu::afe27e68-e0ad-4813-ad4c-e24979583e5a" providerId="AD" clId="Web-{F00CD378-39A3-40A5-97B9-F3B8D69DE4E4}" dt="2020-06-20T00:04:12.904" v="114"/>
        <pc:sldMkLst>
          <pc:docMk/>
          <pc:sldMk cId="233018505" sldId="334"/>
        </pc:sldMkLst>
        <pc:graphicFrameChg chg="mod modGraphic">
          <ac:chgData name="Suprita Ganesh" userId="S::ganesh.su@northeastern.edu::afe27e68-e0ad-4813-ad4c-e24979583e5a" providerId="AD" clId="Web-{F00CD378-39A3-40A5-97B9-F3B8D69DE4E4}" dt="2020-06-20T00:04:12.904" v="114"/>
          <ac:graphicFrameMkLst>
            <pc:docMk/>
            <pc:sldMk cId="233018505" sldId="334"/>
            <ac:graphicFrameMk id="230" creationId="{00000000-0000-0000-0000-000000000000}"/>
          </ac:graphicFrameMkLst>
        </pc:graphicFrameChg>
      </pc:sldChg>
    </pc:docChg>
  </pc:docChgLst>
  <pc:docChgLst>
    <pc:chgData name="Parag Bhingarkar" userId="S::bhingarkar.p@northeastern.edu::6b4b6c71-8206-4ae0-810d-08c959825a41" providerId="AD" clId="Web-{A059E44F-5E66-43B4-B271-38B8974B82BC}"/>
    <pc:docChg chg="modSld">
      <pc:chgData name="Parag Bhingarkar" userId="S::bhingarkar.p@northeastern.edu::6b4b6c71-8206-4ae0-810d-08c959825a41" providerId="AD" clId="Web-{A059E44F-5E66-43B4-B271-38B8974B82BC}" dt="2020-06-20T20:24:42.603" v="21" actId="14100"/>
      <pc:docMkLst>
        <pc:docMk/>
      </pc:docMkLst>
      <pc:sldChg chg="modSp">
        <pc:chgData name="Parag Bhingarkar" userId="S::bhingarkar.p@northeastern.edu::6b4b6c71-8206-4ae0-810d-08c959825a41" providerId="AD" clId="Web-{A059E44F-5E66-43B4-B271-38B8974B82BC}" dt="2020-06-20T18:20:25.603" v="8" actId="20577"/>
        <pc:sldMkLst>
          <pc:docMk/>
          <pc:sldMk cId="0" sldId="283"/>
        </pc:sldMkLst>
        <pc:spChg chg="mod">
          <ac:chgData name="Parag Bhingarkar" userId="S::bhingarkar.p@northeastern.edu::6b4b6c71-8206-4ae0-810d-08c959825a41" providerId="AD" clId="Web-{A059E44F-5E66-43B4-B271-38B8974B82BC}" dt="2020-06-20T18:20:25.603" v="8" actId="20577"/>
          <ac:spMkLst>
            <pc:docMk/>
            <pc:sldMk cId="0" sldId="283"/>
            <ac:spMk id="237" creationId="{00000000-0000-0000-0000-000000000000}"/>
          </ac:spMkLst>
        </pc:spChg>
      </pc:sldChg>
      <pc:sldChg chg="modSp">
        <pc:chgData name="Parag Bhingarkar" userId="S::bhingarkar.p@northeastern.edu::6b4b6c71-8206-4ae0-810d-08c959825a41" providerId="AD" clId="Web-{A059E44F-5E66-43B4-B271-38B8974B82BC}" dt="2020-06-20T20:24:42.603" v="21" actId="14100"/>
        <pc:sldMkLst>
          <pc:docMk/>
          <pc:sldMk cId="2880328987" sldId="325"/>
        </pc:sldMkLst>
        <pc:picChg chg="mod">
          <ac:chgData name="Parag Bhingarkar" userId="S::bhingarkar.p@northeastern.edu::6b4b6c71-8206-4ae0-810d-08c959825a41" providerId="AD" clId="Web-{A059E44F-5E66-43B4-B271-38B8974B82BC}" dt="2020-06-20T20:24:42.603" v="21" actId="14100"/>
          <ac:picMkLst>
            <pc:docMk/>
            <pc:sldMk cId="2880328987" sldId="325"/>
            <ac:picMk id="2" creationId="{79EBB866-76CF-4C74-9D96-6A2305E9CCB6}"/>
          </ac:picMkLst>
        </pc:picChg>
        <pc:picChg chg="mod modCrop">
          <ac:chgData name="Parag Bhingarkar" userId="S::bhingarkar.p@northeastern.edu::6b4b6c71-8206-4ae0-810d-08c959825a41" providerId="AD" clId="Web-{A059E44F-5E66-43B4-B271-38B8974B82BC}" dt="2020-06-20T18:22:19.841" v="20" actId="14100"/>
          <ac:picMkLst>
            <pc:docMk/>
            <pc:sldMk cId="2880328987" sldId="325"/>
            <ac:picMk id="5" creationId="{AEC95DEC-CCDF-4164-B4E0-166236BE616A}"/>
          </ac:picMkLst>
        </pc:picChg>
        <pc:picChg chg="mod modCrop">
          <ac:chgData name="Parag Bhingarkar" userId="S::bhingarkar.p@northeastern.edu::6b4b6c71-8206-4ae0-810d-08c959825a41" providerId="AD" clId="Web-{A059E44F-5E66-43B4-B271-38B8974B82BC}" dt="2020-06-20T18:22:16.076" v="19" actId="1076"/>
          <ac:picMkLst>
            <pc:docMk/>
            <pc:sldMk cId="2880328987" sldId="325"/>
            <ac:picMk id="6" creationId="{730A5DE1-B765-4D97-B52C-E2AE6819F5A3}"/>
          </ac:picMkLst>
        </pc:picChg>
      </pc:sldChg>
    </pc:docChg>
  </pc:docChgLst>
  <pc:docChgLst>
    <pc:chgData name="Suprita Ganesh" userId="S::ganesh.su@northeastern.edu::afe27e68-e0ad-4813-ad4c-e24979583e5a" providerId="AD" clId="Web-{8CFD6F51-10AE-452C-9A30-5C94AF918189}"/>
    <pc:docChg chg="addSld delSld modSld sldOrd">
      <pc:chgData name="Suprita Ganesh" userId="S::ganesh.su@northeastern.edu::afe27e68-e0ad-4813-ad4c-e24979583e5a" providerId="AD" clId="Web-{8CFD6F51-10AE-452C-9A30-5C94AF918189}" dt="2020-06-19T14:48:06.376" v="99" actId="20577"/>
      <pc:docMkLst>
        <pc:docMk/>
      </pc:docMkLst>
      <pc:sldChg chg="del">
        <pc:chgData name="Suprita Ganesh" userId="S::ganesh.su@northeastern.edu::afe27e68-e0ad-4813-ad4c-e24979583e5a" providerId="AD" clId="Web-{8CFD6F51-10AE-452C-9A30-5C94AF918189}" dt="2020-06-19T14:47:45.970" v="94"/>
        <pc:sldMkLst>
          <pc:docMk/>
          <pc:sldMk cId="0" sldId="262"/>
        </pc:sldMkLst>
      </pc:sldChg>
      <pc:sldChg chg="ord">
        <pc:chgData name="Suprita Ganesh" userId="S::ganesh.su@northeastern.edu::afe27e68-e0ad-4813-ad4c-e24979583e5a" providerId="AD" clId="Web-{8CFD6F51-10AE-452C-9A30-5C94AF918189}" dt="2020-06-19T14:46:10.470" v="81"/>
        <pc:sldMkLst>
          <pc:docMk/>
          <pc:sldMk cId="0" sldId="282"/>
        </pc:sldMkLst>
      </pc:sldChg>
      <pc:sldChg chg="del">
        <pc:chgData name="Suprita Ganesh" userId="S::ganesh.su@northeastern.edu::afe27e68-e0ad-4813-ad4c-e24979583e5a" providerId="AD" clId="Web-{8CFD6F51-10AE-452C-9A30-5C94AF918189}" dt="2020-06-19T14:47:45.954" v="93"/>
        <pc:sldMkLst>
          <pc:docMk/>
          <pc:sldMk cId="1088779503" sldId="312"/>
        </pc:sldMkLst>
      </pc:sldChg>
      <pc:sldChg chg="del">
        <pc:chgData name="Suprita Ganesh" userId="S::ganesh.su@northeastern.edu::afe27e68-e0ad-4813-ad4c-e24979583e5a" providerId="AD" clId="Web-{8CFD6F51-10AE-452C-9A30-5C94AF918189}" dt="2020-06-19T14:47:45.954" v="92"/>
        <pc:sldMkLst>
          <pc:docMk/>
          <pc:sldMk cId="2593918040" sldId="313"/>
        </pc:sldMkLst>
      </pc:sldChg>
      <pc:sldChg chg="del">
        <pc:chgData name="Suprita Ganesh" userId="S::ganesh.su@northeastern.edu::afe27e68-e0ad-4813-ad4c-e24979583e5a" providerId="AD" clId="Web-{8CFD6F51-10AE-452C-9A30-5C94AF918189}" dt="2020-06-19T14:47:45.954" v="91"/>
        <pc:sldMkLst>
          <pc:docMk/>
          <pc:sldMk cId="1182912841" sldId="317"/>
        </pc:sldMkLst>
      </pc:sldChg>
      <pc:sldChg chg="del">
        <pc:chgData name="Suprita Ganesh" userId="S::ganesh.su@northeastern.edu::afe27e68-e0ad-4813-ad4c-e24979583e5a" providerId="AD" clId="Web-{8CFD6F51-10AE-452C-9A30-5C94AF918189}" dt="2020-06-19T14:46:12.954" v="82"/>
        <pc:sldMkLst>
          <pc:docMk/>
          <pc:sldMk cId="1705940785" sldId="319"/>
        </pc:sldMkLst>
      </pc:sldChg>
      <pc:sldChg chg="addSp modSp">
        <pc:chgData name="Suprita Ganesh" userId="S::ganesh.su@northeastern.edu::afe27e68-e0ad-4813-ad4c-e24979583e5a" providerId="AD" clId="Web-{8CFD6F51-10AE-452C-9A30-5C94AF918189}" dt="2020-06-19T14:45:40.017" v="79" actId="1076"/>
        <pc:sldMkLst>
          <pc:docMk/>
          <pc:sldMk cId="3597645694" sldId="322"/>
        </pc:sldMkLst>
        <pc:spChg chg="mod">
          <ac:chgData name="Suprita Ganesh" userId="S::ganesh.su@northeastern.edu::afe27e68-e0ad-4813-ad4c-e24979583e5a" providerId="AD" clId="Web-{8CFD6F51-10AE-452C-9A30-5C94AF918189}" dt="2020-06-19T14:44:03.344" v="13" actId="20577"/>
          <ac:spMkLst>
            <pc:docMk/>
            <pc:sldMk cId="3597645694" sldId="322"/>
            <ac:spMk id="3" creationId="{9DC24A2D-AC6B-401B-9B8A-E1F49B4AB712}"/>
          </ac:spMkLst>
        </pc:spChg>
        <pc:spChg chg="add mod">
          <ac:chgData name="Suprita Ganesh" userId="S::ganesh.su@northeastern.edu::afe27e68-e0ad-4813-ad4c-e24979583e5a" providerId="AD" clId="Web-{8CFD6F51-10AE-452C-9A30-5C94AF918189}" dt="2020-06-19T14:45:33.204" v="71" actId="1076"/>
          <ac:spMkLst>
            <pc:docMk/>
            <pc:sldMk cId="3597645694" sldId="322"/>
            <ac:spMk id="4" creationId="{F84B60DE-9EE7-4414-ADB6-760E3DCCB0ED}"/>
          </ac:spMkLst>
        </pc:spChg>
        <pc:spChg chg="add mod">
          <ac:chgData name="Suprita Ganesh" userId="S::ganesh.su@northeastern.edu::afe27e68-e0ad-4813-ad4c-e24979583e5a" providerId="AD" clId="Web-{8CFD6F51-10AE-452C-9A30-5C94AF918189}" dt="2020-06-19T14:45:36.689" v="76" actId="20577"/>
          <ac:spMkLst>
            <pc:docMk/>
            <pc:sldMk cId="3597645694" sldId="322"/>
            <ac:spMk id="5" creationId="{E62CA9B3-8872-42CF-819C-E313F9569719}"/>
          </ac:spMkLst>
        </pc:spChg>
        <pc:picChg chg="mod">
          <ac:chgData name="Suprita Ganesh" userId="S::ganesh.su@northeastern.edu::afe27e68-e0ad-4813-ad4c-e24979583e5a" providerId="AD" clId="Web-{8CFD6F51-10AE-452C-9A30-5C94AF918189}" dt="2020-06-19T14:45:40.017" v="79" actId="1076"/>
          <ac:picMkLst>
            <pc:docMk/>
            <pc:sldMk cId="3597645694" sldId="322"/>
            <ac:picMk id="2" creationId="{1658ED3F-6EDD-4914-AD84-B6C4AA914EE3}"/>
          </ac:picMkLst>
        </pc:picChg>
      </pc:sldChg>
      <pc:sldChg chg="modSp">
        <pc:chgData name="Suprita Ganesh" userId="S::ganesh.su@northeastern.edu::afe27e68-e0ad-4813-ad4c-e24979583e5a" providerId="AD" clId="Web-{8CFD6F51-10AE-452C-9A30-5C94AF918189}" dt="2020-06-19T14:48:04.689" v="97" actId="20577"/>
        <pc:sldMkLst>
          <pc:docMk/>
          <pc:sldMk cId="3557736555" sldId="323"/>
        </pc:sldMkLst>
        <pc:spChg chg="mod">
          <ac:chgData name="Suprita Ganesh" userId="S::ganesh.su@northeastern.edu::afe27e68-e0ad-4813-ad4c-e24979583e5a" providerId="AD" clId="Web-{8CFD6F51-10AE-452C-9A30-5C94AF918189}" dt="2020-06-19T14:48:04.689" v="97" actId="20577"/>
          <ac:spMkLst>
            <pc:docMk/>
            <pc:sldMk cId="3557736555" sldId="323"/>
            <ac:spMk id="3" creationId="{9DC24A2D-AC6B-401B-9B8A-E1F49B4AB712}"/>
          </ac:spMkLst>
        </pc:spChg>
      </pc:sldChg>
      <pc:sldChg chg="ord">
        <pc:chgData name="Suprita Ganesh" userId="S::ganesh.su@northeastern.edu::afe27e68-e0ad-4813-ad4c-e24979583e5a" providerId="AD" clId="Web-{8CFD6F51-10AE-452C-9A30-5C94AF918189}" dt="2020-06-19T14:45:57.298" v="80"/>
        <pc:sldMkLst>
          <pc:docMk/>
          <pc:sldMk cId="590424977" sldId="324"/>
        </pc:sldMkLst>
      </pc:sldChg>
      <pc:sldChg chg="del">
        <pc:chgData name="Suprita Ganesh" userId="S::ganesh.su@northeastern.edu::afe27e68-e0ad-4813-ad4c-e24979583e5a" providerId="AD" clId="Web-{8CFD6F51-10AE-452C-9A30-5C94AF918189}" dt="2020-06-19T14:47:45.954" v="89"/>
        <pc:sldMkLst>
          <pc:docMk/>
          <pc:sldMk cId="2654401995" sldId="342"/>
        </pc:sldMkLst>
      </pc:sldChg>
      <pc:sldChg chg="del">
        <pc:chgData name="Suprita Ganesh" userId="S::ganesh.su@northeastern.edu::afe27e68-e0ad-4813-ad4c-e24979583e5a" providerId="AD" clId="Web-{8CFD6F51-10AE-452C-9A30-5C94AF918189}" dt="2020-06-19T14:47:45.954" v="90"/>
        <pc:sldMkLst>
          <pc:docMk/>
          <pc:sldMk cId="2859928295" sldId="343"/>
        </pc:sldMkLst>
      </pc:sldChg>
      <pc:sldChg chg="delSp del">
        <pc:chgData name="Suprita Ganesh" userId="S::ganesh.su@northeastern.edu::afe27e68-e0ad-4813-ad4c-e24979583e5a" providerId="AD" clId="Web-{8CFD6F51-10AE-452C-9A30-5C94AF918189}" dt="2020-06-19T14:43:39.688" v="6"/>
        <pc:sldMkLst>
          <pc:docMk/>
          <pc:sldMk cId="533138510" sldId="367"/>
        </pc:sldMkLst>
        <pc:graphicFrameChg chg="del">
          <ac:chgData name="Suprita Ganesh" userId="S::ganesh.su@northeastern.edu::afe27e68-e0ad-4813-ad4c-e24979583e5a" providerId="AD" clId="Web-{8CFD6F51-10AE-452C-9A30-5C94AF918189}" dt="2020-06-19T14:43:32.250" v="5"/>
          <ac:graphicFrameMkLst>
            <pc:docMk/>
            <pc:sldMk cId="533138510" sldId="367"/>
            <ac:graphicFrameMk id="230" creationId="{00000000-0000-0000-0000-000000000000}"/>
          </ac:graphicFrameMkLst>
        </pc:graphicFrameChg>
      </pc:sldChg>
      <pc:sldChg chg="add replId">
        <pc:chgData name="Suprita Ganesh" userId="S::ganesh.su@northeastern.edu::afe27e68-e0ad-4813-ad4c-e24979583e5a" providerId="AD" clId="Web-{8CFD6F51-10AE-452C-9A30-5C94AF918189}" dt="2020-06-19T14:47:25.329" v="83"/>
        <pc:sldMkLst>
          <pc:docMk/>
          <pc:sldMk cId="3486510029" sldId="371"/>
        </pc:sldMkLst>
      </pc:sldChg>
      <pc:sldChg chg="add replId">
        <pc:chgData name="Suprita Ganesh" userId="S::ganesh.su@northeastern.edu::afe27e68-e0ad-4813-ad4c-e24979583e5a" providerId="AD" clId="Web-{8CFD6F51-10AE-452C-9A30-5C94AF918189}" dt="2020-06-19T14:47:25.611" v="84"/>
        <pc:sldMkLst>
          <pc:docMk/>
          <pc:sldMk cId="3256127262" sldId="372"/>
        </pc:sldMkLst>
      </pc:sldChg>
      <pc:sldChg chg="add replId">
        <pc:chgData name="Suprita Ganesh" userId="S::ganesh.su@northeastern.edu::afe27e68-e0ad-4813-ad4c-e24979583e5a" providerId="AD" clId="Web-{8CFD6F51-10AE-452C-9A30-5C94AF918189}" dt="2020-06-19T14:47:25.909" v="85"/>
        <pc:sldMkLst>
          <pc:docMk/>
          <pc:sldMk cId="3319267351" sldId="373"/>
        </pc:sldMkLst>
      </pc:sldChg>
      <pc:sldChg chg="add replId">
        <pc:chgData name="Suprita Ganesh" userId="S::ganesh.su@northeastern.edu::afe27e68-e0ad-4813-ad4c-e24979583e5a" providerId="AD" clId="Web-{8CFD6F51-10AE-452C-9A30-5C94AF918189}" dt="2020-06-19T14:47:26.001" v="86"/>
        <pc:sldMkLst>
          <pc:docMk/>
          <pc:sldMk cId="2573996586" sldId="374"/>
        </pc:sldMkLst>
      </pc:sldChg>
      <pc:sldChg chg="add replId">
        <pc:chgData name="Suprita Ganesh" userId="S::ganesh.su@northeastern.edu::afe27e68-e0ad-4813-ad4c-e24979583e5a" providerId="AD" clId="Web-{8CFD6F51-10AE-452C-9A30-5C94AF918189}" dt="2020-06-19T14:47:26.142" v="87"/>
        <pc:sldMkLst>
          <pc:docMk/>
          <pc:sldMk cId="3272162133" sldId="375"/>
        </pc:sldMkLst>
      </pc:sldChg>
      <pc:sldChg chg="add replId">
        <pc:chgData name="Suprita Ganesh" userId="S::ganesh.su@northeastern.edu::afe27e68-e0ad-4813-ad4c-e24979583e5a" providerId="AD" clId="Web-{8CFD6F51-10AE-452C-9A30-5C94AF918189}" dt="2020-06-19T14:47:26.329" v="88"/>
        <pc:sldMkLst>
          <pc:docMk/>
          <pc:sldMk cId="2220625787" sldId="376"/>
        </pc:sldMkLst>
      </pc:sldChg>
    </pc:docChg>
  </pc:docChgLst>
  <pc:docChgLst>
    <pc:chgData name="Yashraj Swarnkar" userId="S::swarnkar.y@northeastern.edu::81fb8cae-2d8f-43ad-81ac-2fc57dacf088" providerId="AD" clId="Web-{99428ABA-2C9E-46A6-8F88-71AF7B63C07F}"/>
    <pc:docChg chg="modSld modMainMaster">
      <pc:chgData name="Yashraj Swarnkar" userId="S::swarnkar.y@northeastern.edu::81fb8cae-2d8f-43ad-81ac-2fc57dacf088" providerId="AD" clId="Web-{99428ABA-2C9E-46A6-8F88-71AF7B63C07F}" dt="2020-06-19T17:19:18.202" v="1"/>
      <pc:docMkLst>
        <pc:docMk/>
      </pc:docMkLst>
      <pc:sldChg chg="mod">
        <pc:chgData name="Yashraj Swarnkar" userId="S::swarnkar.y@northeastern.edu::81fb8cae-2d8f-43ad-81ac-2fc57dacf088" providerId="AD" clId="Web-{99428ABA-2C9E-46A6-8F88-71AF7B63C07F}" dt="2020-06-19T17:19:18.202" v="1"/>
        <pc:sldMkLst>
          <pc:docMk/>
          <pc:sldMk cId="0" sldId="256"/>
        </pc:sldMkLst>
      </pc:sldChg>
      <pc:sldChg chg="mod">
        <pc:chgData name="Yashraj Swarnkar" userId="S::swarnkar.y@northeastern.edu::81fb8cae-2d8f-43ad-81ac-2fc57dacf088" providerId="AD" clId="Web-{99428ABA-2C9E-46A6-8F88-71AF7B63C07F}" dt="2020-06-19T17:19:18.202" v="1"/>
        <pc:sldMkLst>
          <pc:docMk/>
          <pc:sldMk cId="0" sldId="261"/>
        </pc:sldMkLst>
      </pc:sldChg>
      <pc:sldChg chg="mod">
        <pc:chgData name="Yashraj Swarnkar" userId="S::swarnkar.y@northeastern.edu::81fb8cae-2d8f-43ad-81ac-2fc57dacf088" providerId="AD" clId="Web-{99428ABA-2C9E-46A6-8F88-71AF7B63C07F}" dt="2020-06-19T17:19:18.202" v="1"/>
        <pc:sldMkLst>
          <pc:docMk/>
          <pc:sldMk cId="0" sldId="267"/>
        </pc:sldMkLst>
      </pc:sldChg>
      <pc:sldChg chg="mod">
        <pc:chgData name="Yashraj Swarnkar" userId="S::swarnkar.y@northeastern.edu::81fb8cae-2d8f-43ad-81ac-2fc57dacf088" providerId="AD" clId="Web-{99428ABA-2C9E-46A6-8F88-71AF7B63C07F}" dt="2020-06-19T17:19:18.202" v="1"/>
        <pc:sldMkLst>
          <pc:docMk/>
          <pc:sldMk cId="0" sldId="271"/>
        </pc:sldMkLst>
      </pc:sldChg>
      <pc:sldChg chg="mod">
        <pc:chgData name="Yashraj Swarnkar" userId="S::swarnkar.y@northeastern.edu::81fb8cae-2d8f-43ad-81ac-2fc57dacf088" providerId="AD" clId="Web-{99428ABA-2C9E-46A6-8F88-71AF7B63C07F}" dt="2020-06-19T17:19:18.202" v="1"/>
        <pc:sldMkLst>
          <pc:docMk/>
          <pc:sldMk cId="0" sldId="272"/>
        </pc:sldMkLst>
      </pc:sldChg>
      <pc:sldChg chg="mod">
        <pc:chgData name="Yashraj Swarnkar" userId="S::swarnkar.y@northeastern.edu::81fb8cae-2d8f-43ad-81ac-2fc57dacf088" providerId="AD" clId="Web-{99428ABA-2C9E-46A6-8F88-71AF7B63C07F}" dt="2020-06-19T17:19:18.202" v="1"/>
        <pc:sldMkLst>
          <pc:docMk/>
          <pc:sldMk cId="0" sldId="273"/>
        </pc:sldMkLst>
      </pc:sldChg>
      <pc:sldChg chg="mod">
        <pc:chgData name="Yashraj Swarnkar" userId="S::swarnkar.y@northeastern.edu::81fb8cae-2d8f-43ad-81ac-2fc57dacf088" providerId="AD" clId="Web-{99428ABA-2C9E-46A6-8F88-71AF7B63C07F}" dt="2020-06-19T17:19:18.202" v="1"/>
        <pc:sldMkLst>
          <pc:docMk/>
          <pc:sldMk cId="0" sldId="274"/>
        </pc:sldMkLst>
      </pc:sldChg>
      <pc:sldChg chg="mod">
        <pc:chgData name="Yashraj Swarnkar" userId="S::swarnkar.y@northeastern.edu::81fb8cae-2d8f-43ad-81ac-2fc57dacf088" providerId="AD" clId="Web-{99428ABA-2C9E-46A6-8F88-71AF7B63C07F}" dt="2020-06-19T17:19:18.202" v="1"/>
        <pc:sldMkLst>
          <pc:docMk/>
          <pc:sldMk cId="0" sldId="275"/>
        </pc:sldMkLst>
      </pc:sldChg>
      <pc:sldChg chg="mod">
        <pc:chgData name="Yashraj Swarnkar" userId="S::swarnkar.y@northeastern.edu::81fb8cae-2d8f-43ad-81ac-2fc57dacf088" providerId="AD" clId="Web-{99428ABA-2C9E-46A6-8F88-71AF7B63C07F}" dt="2020-06-19T17:19:18.202" v="1"/>
        <pc:sldMkLst>
          <pc:docMk/>
          <pc:sldMk cId="0" sldId="276"/>
        </pc:sldMkLst>
      </pc:sldChg>
      <pc:sldChg chg="mod">
        <pc:chgData name="Yashraj Swarnkar" userId="S::swarnkar.y@northeastern.edu::81fb8cae-2d8f-43ad-81ac-2fc57dacf088" providerId="AD" clId="Web-{99428ABA-2C9E-46A6-8F88-71AF7B63C07F}" dt="2020-06-19T17:19:18.202" v="1"/>
        <pc:sldMkLst>
          <pc:docMk/>
          <pc:sldMk cId="0" sldId="277"/>
        </pc:sldMkLst>
      </pc:sldChg>
      <pc:sldChg chg="mod">
        <pc:chgData name="Yashraj Swarnkar" userId="S::swarnkar.y@northeastern.edu::81fb8cae-2d8f-43ad-81ac-2fc57dacf088" providerId="AD" clId="Web-{99428ABA-2C9E-46A6-8F88-71AF7B63C07F}" dt="2020-06-19T17:19:18.202" v="1"/>
        <pc:sldMkLst>
          <pc:docMk/>
          <pc:sldMk cId="0" sldId="278"/>
        </pc:sldMkLst>
      </pc:sldChg>
      <pc:sldChg chg="mod">
        <pc:chgData name="Yashraj Swarnkar" userId="S::swarnkar.y@northeastern.edu::81fb8cae-2d8f-43ad-81ac-2fc57dacf088" providerId="AD" clId="Web-{99428ABA-2C9E-46A6-8F88-71AF7B63C07F}" dt="2020-06-19T17:19:18.202" v="1"/>
        <pc:sldMkLst>
          <pc:docMk/>
          <pc:sldMk cId="0" sldId="282"/>
        </pc:sldMkLst>
      </pc:sldChg>
      <pc:sldChg chg="mod">
        <pc:chgData name="Yashraj Swarnkar" userId="S::swarnkar.y@northeastern.edu::81fb8cae-2d8f-43ad-81ac-2fc57dacf088" providerId="AD" clId="Web-{99428ABA-2C9E-46A6-8F88-71AF7B63C07F}" dt="2020-06-19T17:19:18.202" v="1"/>
        <pc:sldMkLst>
          <pc:docMk/>
          <pc:sldMk cId="0" sldId="283"/>
        </pc:sldMkLst>
      </pc:sldChg>
      <pc:sldChg chg="mod">
        <pc:chgData name="Yashraj Swarnkar" userId="S::swarnkar.y@northeastern.edu::81fb8cae-2d8f-43ad-81ac-2fc57dacf088" providerId="AD" clId="Web-{99428ABA-2C9E-46A6-8F88-71AF7B63C07F}" dt="2020-06-19T17:19:18.202" v="1"/>
        <pc:sldMkLst>
          <pc:docMk/>
          <pc:sldMk cId="0" sldId="301"/>
        </pc:sldMkLst>
      </pc:sldChg>
      <pc:sldChg chg="mod">
        <pc:chgData name="Yashraj Swarnkar" userId="S::swarnkar.y@northeastern.edu::81fb8cae-2d8f-43ad-81ac-2fc57dacf088" providerId="AD" clId="Web-{99428ABA-2C9E-46A6-8F88-71AF7B63C07F}" dt="2020-06-19T17:19:18.202" v="1"/>
        <pc:sldMkLst>
          <pc:docMk/>
          <pc:sldMk cId="0" sldId="302"/>
        </pc:sldMkLst>
      </pc:sldChg>
      <pc:sldChg chg="mod">
        <pc:chgData name="Yashraj Swarnkar" userId="S::swarnkar.y@northeastern.edu::81fb8cae-2d8f-43ad-81ac-2fc57dacf088" providerId="AD" clId="Web-{99428ABA-2C9E-46A6-8F88-71AF7B63C07F}" dt="2020-06-19T17:19:18.202" v="1"/>
        <pc:sldMkLst>
          <pc:docMk/>
          <pc:sldMk cId="0" sldId="304"/>
        </pc:sldMkLst>
      </pc:sldChg>
      <pc:sldChg chg="mod">
        <pc:chgData name="Yashraj Swarnkar" userId="S::swarnkar.y@northeastern.edu::81fb8cae-2d8f-43ad-81ac-2fc57dacf088" providerId="AD" clId="Web-{99428ABA-2C9E-46A6-8F88-71AF7B63C07F}" dt="2020-06-19T17:19:18.202" v="1"/>
        <pc:sldMkLst>
          <pc:docMk/>
          <pc:sldMk cId="0" sldId="305"/>
        </pc:sldMkLst>
      </pc:sldChg>
      <pc:sldChg chg="mod">
        <pc:chgData name="Yashraj Swarnkar" userId="S::swarnkar.y@northeastern.edu::81fb8cae-2d8f-43ad-81ac-2fc57dacf088" providerId="AD" clId="Web-{99428ABA-2C9E-46A6-8F88-71AF7B63C07F}" dt="2020-06-19T17:19:18.202" v="1"/>
        <pc:sldMkLst>
          <pc:docMk/>
          <pc:sldMk cId="4137848189" sldId="306"/>
        </pc:sldMkLst>
      </pc:sldChg>
      <pc:sldChg chg="mod">
        <pc:chgData name="Yashraj Swarnkar" userId="S::swarnkar.y@northeastern.edu::81fb8cae-2d8f-43ad-81ac-2fc57dacf088" providerId="AD" clId="Web-{99428ABA-2C9E-46A6-8F88-71AF7B63C07F}" dt="2020-06-19T17:19:18.202" v="1"/>
        <pc:sldMkLst>
          <pc:docMk/>
          <pc:sldMk cId="2769628717" sldId="307"/>
        </pc:sldMkLst>
      </pc:sldChg>
      <pc:sldChg chg="mod">
        <pc:chgData name="Yashraj Swarnkar" userId="S::swarnkar.y@northeastern.edu::81fb8cae-2d8f-43ad-81ac-2fc57dacf088" providerId="AD" clId="Web-{99428ABA-2C9E-46A6-8F88-71AF7B63C07F}" dt="2020-06-19T17:19:18.202" v="1"/>
        <pc:sldMkLst>
          <pc:docMk/>
          <pc:sldMk cId="3487641248" sldId="308"/>
        </pc:sldMkLst>
      </pc:sldChg>
      <pc:sldChg chg="mod">
        <pc:chgData name="Yashraj Swarnkar" userId="S::swarnkar.y@northeastern.edu::81fb8cae-2d8f-43ad-81ac-2fc57dacf088" providerId="AD" clId="Web-{99428ABA-2C9E-46A6-8F88-71AF7B63C07F}" dt="2020-06-19T17:19:18.202" v="1"/>
        <pc:sldMkLst>
          <pc:docMk/>
          <pc:sldMk cId="4236653396" sldId="310"/>
        </pc:sldMkLst>
      </pc:sldChg>
      <pc:sldChg chg="mod">
        <pc:chgData name="Yashraj Swarnkar" userId="S::swarnkar.y@northeastern.edu::81fb8cae-2d8f-43ad-81ac-2fc57dacf088" providerId="AD" clId="Web-{99428ABA-2C9E-46A6-8F88-71AF7B63C07F}" dt="2020-06-19T17:19:18.202" v="1"/>
        <pc:sldMkLst>
          <pc:docMk/>
          <pc:sldMk cId="1286400460" sldId="311"/>
        </pc:sldMkLst>
      </pc:sldChg>
      <pc:sldChg chg="mod">
        <pc:chgData name="Yashraj Swarnkar" userId="S::swarnkar.y@northeastern.edu::81fb8cae-2d8f-43ad-81ac-2fc57dacf088" providerId="AD" clId="Web-{99428ABA-2C9E-46A6-8F88-71AF7B63C07F}" dt="2020-06-19T17:19:18.202" v="1"/>
        <pc:sldMkLst>
          <pc:docMk/>
          <pc:sldMk cId="1531796871" sldId="314"/>
        </pc:sldMkLst>
      </pc:sldChg>
      <pc:sldChg chg="mod">
        <pc:chgData name="Yashraj Swarnkar" userId="S::swarnkar.y@northeastern.edu::81fb8cae-2d8f-43ad-81ac-2fc57dacf088" providerId="AD" clId="Web-{99428ABA-2C9E-46A6-8F88-71AF7B63C07F}" dt="2020-06-19T17:19:18.202" v="1"/>
        <pc:sldMkLst>
          <pc:docMk/>
          <pc:sldMk cId="2031096477" sldId="315"/>
        </pc:sldMkLst>
      </pc:sldChg>
      <pc:sldChg chg="mod">
        <pc:chgData name="Yashraj Swarnkar" userId="S::swarnkar.y@northeastern.edu::81fb8cae-2d8f-43ad-81ac-2fc57dacf088" providerId="AD" clId="Web-{99428ABA-2C9E-46A6-8F88-71AF7B63C07F}" dt="2020-06-19T17:19:18.202" v="1"/>
        <pc:sldMkLst>
          <pc:docMk/>
          <pc:sldMk cId="2738438277" sldId="316"/>
        </pc:sldMkLst>
      </pc:sldChg>
      <pc:sldChg chg="mod">
        <pc:chgData name="Yashraj Swarnkar" userId="S::swarnkar.y@northeastern.edu::81fb8cae-2d8f-43ad-81ac-2fc57dacf088" providerId="AD" clId="Web-{99428ABA-2C9E-46A6-8F88-71AF7B63C07F}" dt="2020-06-19T17:19:18.202" v="1"/>
        <pc:sldMkLst>
          <pc:docMk/>
          <pc:sldMk cId="4031005278" sldId="321"/>
        </pc:sldMkLst>
      </pc:sldChg>
      <pc:sldChg chg="mod">
        <pc:chgData name="Yashraj Swarnkar" userId="S::swarnkar.y@northeastern.edu::81fb8cae-2d8f-43ad-81ac-2fc57dacf088" providerId="AD" clId="Web-{99428ABA-2C9E-46A6-8F88-71AF7B63C07F}" dt="2020-06-19T17:19:18.202" v="1"/>
        <pc:sldMkLst>
          <pc:docMk/>
          <pc:sldMk cId="3597645694" sldId="322"/>
        </pc:sldMkLst>
      </pc:sldChg>
      <pc:sldChg chg="mod">
        <pc:chgData name="Yashraj Swarnkar" userId="S::swarnkar.y@northeastern.edu::81fb8cae-2d8f-43ad-81ac-2fc57dacf088" providerId="AD" clId="Web-{99428ABA-2C9E-46A6-8F88-71AF7B63C07F}" dt="2020-06-19T17:19:18.202" v="1"/>
        <pc:sldMkLst>
          <pc:docMk/>
          <pc:sldMk cId="3557736555" sldId="323"/>
        </pc:sldMkLst>
      </pc:sldChg>
      <pc:sldChg chg="mod">
        <pc:chgData name="Yashraj Swarnkar" userId="S::swarnkar.y@northeastern.edu::81fb8cae-2d8f-43ad-81ac-2fc57dacf088" providerId="AD" clId="Web-{99428ABA-2C9E-46A6-8F88-71AF7B63C07F}" dt="2020-06-19T17:19:18.202" v="1"/>
        <pc:sldMkLst>
          <pc:docMk/>
          <pc:sldMk cId="590424977" sldId="324"/>
        </pc:sldMkLst>
      </pc:sldChg>
      <pc:sldChg chg="mod">
        <pc:chgData name="Yashraj Swarnkar" userId="S::swarnkar.y@northeastern.edu::81fb8cae-2d8f-43ad-81ac-2fc57dacf088" providerId="AD" clId="Web-{99428ABA-2C9E-46A6-8F88-71AF7B63C07F}" dt="2020-06-19T17:19:18.202" v="1"/>
        <pc:sldMkLst>
          <pc:docMk/>
          <pc:sldMk cId="2880328987" sldId="325"/>
        </pc:sldMkLst>
      </pc:sldChg>
      <pc:sldChg chg="mod">
        <pc:chgData name="Yashraj Swarnkar" userId="S::swarnkar.y@northeastern.edu::81fb8cae-2d8f-43ad-81ac-2fc57dacf088" providerId="AD" clId="Web-{99428ABA-2C9E-46A6-8F88-71AF7B63C07F}" dt="2020-06-19T17:19:18.202" v="1"/>
        <pc:sldMkLst>
          <pc:docMk/>
          <pc:sldMk cId="4280711764" sldId="326"/>
        </pc:sldMkLst>
      </pc:sldChg>
      <pc:sldChg chg="mod">
        <pc:chgData name="Yashraj Swarnkar" userId="S::swarnkar.y@northeastern.edu::81fb8cae-2d8f-43ad-81ac-2fc57dacf088" providerId="AD" clId="Web-{99428ABA-2C9E-46A6-8F88-71AF7B63C07F}" dt="2020-06-19T17:19:18.202" v="1"/>
        <pc:sldMkLst>
          <pc:docMk/>
          <pc:sldMk cId="296755747" sldId="327"/>
        </pc:sldMkLst>
      </pc:sldChg>
      <pc:sldChg chg="mod">
        <pc:chgData name="Yashraj Swarnkar" userId="S::swarnkar.y@northeastern.edu::81fb8cae-2d8f-43ad-81ac-2fc57dacf088" providerId="AD" clId="Web-{99428ABA-2C9E-46A6-8F88-71AF7B63C07F}" dt="2020-06-19T17:19:18.202" v="1"/>
        <pc:sldMkLst>
          <pc:docMk/>
          <pc:sldMk cId="145127502" sldId="328"/>
        </pc:sldMkLst>
      </pc:sldChg>
      <pc:sldChg chg="mod">
        <pc:chgData name="Yashraj Swarnkar" userId="S::swarnkar.y@northeastern.edu::81fb8cae-2d8f-43ad-81ac-2fc57dacf088" providerId="AD" clId="Web-{99428ABA-2C9E-46A6-8F88-71AF7B63C07F}" dt="2020-06-19T17:19:18.202" v="1"/>
        <pc:sldMkLst>
          <pc:docMk/>
          <pc:sldMk cId="931544401" sldId="330"/>
        </pc:sldMkLst>
      </pc:sldChg>
      <pc:sldChg chg="mod">
        <pc:chgData name="Yashraj Swarnkar" userId="S::swarnkar.y@northeastern.edu::81fb8cae-2d8f-43ad-81ac-2fc57dacf088" providerId="AD" clId="Web-{99428ABA-2C9E-46A6-8F88-71AF7B63C07F}" dt="2020-06-19T17:19:18.202" v="1"/>
        <pc:sldMkLst>
          <pc:docMk/>
          <pc:sldMk cId="2704771142" sldId="331"/>
        </pc:sldMkLst>
      </pc:sldChg>
      <pc:sldChg chg="mod">
        <pc:chgData name="Yashraj Swarnkar" userId="S::swarnkar.y@northeastern.edu::81fb8cae-2d8f-43ad-81ac-2fc57dacf088" providerId="AD" clId="Web-{99428ABA-2C9E-46A6-8F88-71AF7B63C07F}" dt="2020-06-19T17:19:18.202" v="1"/>
        <pc:sldMkLst>
          <pc:docMk/>
          <pc:sldMk cId="2634053510" sldId="332"/>
        </pc:sldMkLst>
      </pc:sldChg>
      <pc:sldChg chg="mod">
        <pc:chgData name="Yashraj Swarnkar" userId="S::swarnkar.y@northeastern.edu::81fb8cae-2d8f-43ad-81ac-2fc57dacf088" providerId="AD" clId="Web-{99428ABA-2C9E-46A6-8F88-71AF7B63C07F}" dt="2020-06-19T17:19:18.202" v="1"/>
        <pc:sldMkLst>
          <pc:docMk/>
          <pc:sldMk cId="233018505" sldId="334"/>
        </pc:sldMkLst>
      </pc:sldChg>
      <pc:sldChg chg="mod">
        <pc:chgData name="Yashraj Swarnkar" userId="S::swarnkar.y@northeastern.edu::81fb8cae-2d8f-43ad-81ac-2fc57dacf088" providerId="AD" clId="Web-{99428ABA-2C9E-46A6-8F88-71AF7B63C07F}" dt="2020-06-19T17:19:18.202" v="1"/>
        <pc:sldMkLst>
          <pc:docMk/>
          <pc:sldMk cId="1459296790" sldId="335"/>
        </pc:sldMkLst>
      </pc:sldChg>
      <pc:sldChg chg="mod">
        <pc:chgData name="Yashraj Swarnkar" userId="S::swarnkar.y@northeastern.edu::81fb8cae-2d8f-43ad-81ac-2fc57dacf088" providerId="AD" clId="Web-{99428ABA-2C9E-46A6-8F88-71AF7B63C07F}" dt="2020-06-19T17:19:18.202" v="1"/>
        <pc:sldMkLst>
          <pc:docMk/>
          <pc:sldMk cId="3043473028" sldId="336"/>
        </pc:sldMkLst>
      </pc:sldChg>
      <pc:sldChg chg="mod">
        <pc:chgData name="Yashraj Swarnkar" userId="S::swarnkar.y@northeastern.edu::81fb8cae-2d8f-43ad-81ac-2fc57dacf088" providerId="AD" clId="Web-{99428ABA-2C9E-46A6-8F88-71AF7B63C07F}" dt="2020-06-19T17:19:18.202" v="1"/>
        <pc:sldMkLst>
          <pc:docMk/>
          <pc:sldMk cId="1707154181" sldId="338"/>
        </pc:sldMkLst>
      </pc:sldChg>
      <pc:sldChg chg="mod">
        <pc:chgData name="Yashraj Swarnkar" userId="S::swarnkar.y@northeastern.edu::81fb8cae-2d8f-43ad-81ac-2fc57dacf088" providerId="AD" clId="Web-{99428ABA-2C9E-46A6-8F88-71AF7B63C07F}" dt="2020-06-19T17:19:18.202" v="1"/>
        <pc:sldMkLst>
          <pc:docMk/>
          <pc:sldMk cId="3935066620" sldId="339"/>
        </pc:sldMkLst>
      </pc:sldChg>
      <pc:sldChg chg="mod">
        <pc:chgData name="Yashraj Swarnkar" userId="S::swarnkar.y@northeastern.edu::81fb8cae-2d8f-43ad-81ac-2fc57dacf088" providerId="AD" clId="Web-{99428ABA-2C9E-46A6-8F88-71AF7B63C07F}" dt="2020-06-19T17:19:18.202" v="1"/>
        <pc:sldMkLst>
          <pc:docMk/>
          <pc:sldMk cId="2783889271" sldId="340"/>
        </pc:sldMkLst>
      </pc:sldChg>
      <pc:sldChg chg="mod">
        <pc:chgData name="Yashraj Swarnkar" userId="S::swarnkar.y@northeastern.edu::81fb8cae-2d8f-43ad-81ac-2fc57dacf088" providerId="AD" clId="Web-{99428ABA-2C9E-46A6-8F88-71AF7B63C07F}" dt="2020-06-19T17:19:18.202" v="1"/>
        <pc:sldMkLst>
          <pc:docMk/>
          <pc:sldMk cId="1483522367" sldId="346"/>
        </pc:sldMkLst>
      </pc:sldChg>
      <pc:sldChg chg="mod">
        <pc:chgData name="Yashraj Swarnkar" userId="S::swarnkar.y@northeastern.edu::81fb8cae-2d8f-43ad-81ac-2fc57dacf088" providerId="AD" clId="Web-{99428ABA-2C9E-46A6-8F88-71AF7B63C07F}" dt="2020-06-19T17:19:18.202" v="1"/>
        <pc:sldMkLst>
          <pc:docMk/>
          <pc:sldMk cId="4144187345" sldId="347"/>
        </pc:sldMkLst>
      </pc:sldChg>
      <pc:sldChg chg="mod">
        <pc:chgData name="Yashraj Swarnkar" userId="S::swarnkar.y@northeastern.edu::81fb8cae-2d8f-43ad-81ac-2fc57dacf088" providerId="AD" clId="Web-{99428ABA-2C9E-46A6-8F88-71AF7B63C07F}" dt="2020-06-19T17:19:18.202" v="1"/>
        <pc:sldMkLst>
          <pc:docMk/>
          <pc:sldMk cId="3303255004" sldId="348"/>
        </pc:sldMkLst>
      </pc:sldChg>
      <pc:sldChg chg="mod">
        <pc:chgData name="Yashraj Swarnkar" userId="S::swarnkar.y@northeastern.edu::81fb8cae-2d8f-43ad-81ac-2fc57dacf088" providerId="AD" clId="Web-{99428ABA-2C9E-46A6-8F88-71AF7B63C07F}" dt="2020-06-19T17:19:18.202" v="1"/>
        <pc:sldMkLst>
          <pc:docMk/>
          <pc:sldMk cId="3738720074" sldId="350"/>
        </pc:sldMkLst>
      </pc:sldChg>
      <pc:sldChg chg="mod">
        <pc:chgData name="Yashraj Swarnkar" userId="S::swarnkar.y@northeastern.edu::81fb8cae-2d8f-43ad-81ac-2fc57dacf088" providerId="AD" clId="Web-{99428ABA-2C9E-46A6-8F88-71AF7B63C07F}" dt="2020-06-19T17:19:18.202" v="1"/>
        <pc:sldMkLst>
          <pc:docMk/>
          <pc:sldMk cId="1551768377" sldId="351"/>
        </pc:sldMkLst>
      </pc:sldChg>
      <pc:sldChg chg="mod">
        <pc:chgData name="Yashraj Swarnkar" userId="S::swarnkar.y@northeastern.edu::81fb8cae-2d8f-43ad-81ac-2fc57dacf088" providerId="AD" clId="Web-{99428ABA-2C9E-46A6-8F88-71AF7B63C07F}" dt="2020-06-19T17:19:18.202" v="1"/>
        <pc:sldMkLst>
          <pc:docMk/>
          <pc:sldMk cId="2172511936" sldId="352"/>
        </pc:sldMkLst>
      </pc:sldChg>
      <pc:sldChg chg="mod">
        <pc:chgData name="Yashraj Swarnkar" userId="S::swarnkar.y@northeastern.edu::81fb8cae-2d8f-43ad-81ac-2fc57dacf088" providerId="AD" clId="Web-{99428ABA-2C9E-46A6-8F88-71AF7B63C07F}" dt="2020-06-19T17:19:18.202" v="1"/>
        <pc:sldMkLst>
          <pc:docMk/>
          <pc:sldMk cId="3424092843" sldId="354"/>
        </pc:sldMkLst>
      </pc:sldChg>
      <pc:sldChg chg="mod">
        <pc:chgData name="Yashraj Swarnkar" userId="S::swarnkar.y@northeastern.edu::81fb8cae-2d8f-43ad-81ac-2fc57dacf088" providerId="AD" clId="Web-{99428ABA-2C9E-46A6-8F88-71AF7B63C07F}" dt="2020-06-19T17:19:18.202" v="1"/>
        <pc:sldMkLst>
          <pc:docMk/>
          <pc:sldMk cId="4263944809" sldId="355"/>
        </pc:sldMkLst>
      </pc:sldChg>
      <pc:sldChg chg="mod">
        <pc:chgData name="Yashraj Swarnkar" userId="S::swarnkar.y@northeastern.edu::81fb8cae-2d8f-43ad-81ac-2fc57dacf088" providerId="AD" clId="Web-{99428ABA-2C9E-46A6-8F88-71AF7B63C07F}" dt="2020-06-19T17:19:18.202" v="1"/>
        <pc:sldMkLst>
          <pc:docMk/>
          <pc:sldMk cId="3531318013" sldId="356"/>
        </pc:sldMkLst>
      </pc:sldChg>
      <pc:sldChg chg="mod">
        <pc:chgData name="Yashraj Swarnkar" userId="S::swarnkar.y@northeastern.edu::81fb8cae-2d8f-43ad-81ac-2fc57dacf088" providerId="AD" clId="Web-{99428ABA-2C9E-46A6-8F88-71AF7B63C07F}" dt="2020-06-19T17:19:18.202" v="1"/>
        <pc:sldMkLst>
          <pc:docMk/>
          <pc:sldMk cId="2662739966" sldId="357"/>
        </pc:sldMkLst>
      </pc:sldChg>
      <pc:sldChg chg="mod">
        <pc:chgData name="Yashraj Swarnkar" userId="S::swarnkar.y@northeastern.edu::81fb8cae-2d8f-43ad-81ac-2fc57dacf088" providerId="AD" clId="Web-{99428ABA-2C9E-46A6-8F88-71AF7B63C07F}" dt="2020-06-19T17:19:18.202" v="1"/>
        <pc:sldMkLst>
          <pc:docMk/>
          <pc:sldMk cId="1834966966" sldId="358"/>
        </pc:sldMkLst>
      </pc:sldChg>
      <pc:sldChg chg="mod">
        <pc:chgData name="Yashraj Swarnkar" userId="S::swarnkar.y@northeastern.edu::81fb8cae-2d8f-43ad-81ac-2fc57dacf088" providerId="AD" clId="Web-{99428ABA-2C9E-46A6-8F88-71AF7B63C07F}" dt="2020-06-19T17:19:18.202" v="1"/>
        <pc:sldMkLst>
          <pc:docMk/>
          <pc:sldMk cId="1033527342" sldId="359"/>
        </pc:sldMkLst>
      </pc:sldChg>
      <pc:sldChg chg="mod">
        <pc:chgData name="Yashraj Swarnkar" userId="S::swarnkar.y@northeastern.edu::81fb8cae-2d8f-43ad-81ac-2fc57dacf088" providerId="AD" clId="Web-{99428ABA-2C9E-46A6-8F88-71AF7B63C07F}" dt="2020-06-19T17:19:18.202" v="1"/>
        <pc:sldMkLst>
          <pc:docMk/>
          <pc:sldMk cId="2973879590" sldId="360"/>
        </pc:sldMkLst>
      </pc:sldChg>
      <pc:sldChg chg="mod">
        <pc:chgData name="Yashraj Swarnkar" userId="S::swarnkar.y@northeastern.edu::81fb8cae-2d8f-43ad-81ac-2fc57dacf088" providerId="AD" clId="Web-{99428ABA-2C9E-46A6-8F88-71AF7B63C07F}" dt="2020-06-19T17:19:18.202" v="1"/>
        <pc:sldMkLst>
          <pc:docMk/>
          <pc:sldMk cId="572484858" sldId="361"/>
        </pc:sldMkLst>
      </pc:sldChg>
      <pc:sldChg chg="mod">
        <pc:chgData name="Yashraj Swarnkar" userId="S::swarnkar.y@northeastern.edu::81fb8cae-2d8f-43ad-81ac-2fc57dacf088" providerId="AD" clId="Web-{99428ABA-2C9E-46A6-8F88-71AF7B63C07F}" dt="2020-06-19T17:19:18.202" v="1"/>
        <pc:sldMkLst>
          <pc:docMk/>
          <pc:sldMk cId="181427385" sldId="362"/>
        </pc:sldMkLst>
      </pc:sldChg>
      <pc:sldChg chg="mod">
        <pc:chgData name="Yashraj Swarnkar" userId="S::swarnkar.y@northeastern.edu::81fb8cae-2d8f-43ad-81ac-2fc57dacf088" providerId="AD" clId="Web-{99428ABA-2C9E-46A6-8F88-71AF7B63C07F}" dt="2020-06-19T17:19:18.202" v="1"/>
        <pc:sldMkLst>
          <pc:docMk/>
          <pc:sldMk cId="1114546838" sldId="363"/>
        </pc:sldMkLst>
      </pc:sldChg>
      <pc:sldChg chg="mod">
        <pc:chgData name="Yashraj Swarnkar" userId="S::swarnkar.y@northeastern.edu::81fb8cae-2d8f-43ad-81ac-2fc57dacf088" providerId="AD" clId="Web-{99428ABA-2C9E-46A6-8F88-71AF7B63C07F}" dt="2020-06-19T17:19:18.202" v="1"/>
        <pc:sldMkLst>
          <pc:docMk/>
          <pc:sldMk cId="3820275232" sldId="369"/>
        </pc:sldMkLst>
      </pc:sldChg>
      <pc:sldChg chg="mod">
        <pc:chgData name="Yashraj Swarnkar" userId="S::swarnkar.y@northeastern.edu::81fb8cae-2d8f-43ad-81ac-2fc57dacf088" providerId="AD" clId="Web-{99428ABA-2C9E-46A6-8F88-71AF7B63C07F}" dt="2020-06-19T17:19:18.202" v="1"/>
        <pc:sldMkLst>
          <pc:docMk/>
          <pc:sldMk cId="984966142" sldId="370"/>
        </pc:sldMkLst>
      </pc:sldChg>
      <pc:sldChg chg="mod">
        <pc:chgData name="Yashraj Swarnkar" userId="S::swarnkar.y@northeastern.edu::81fb8cae-2d8f-43ad-81ac-2fc57dacf088" providerId="AD" clId="Web-{99428ABA-2C9E-46A6-8F88-71AF7B63C07F}" dt="2020-06-19T17:19:18.202" v="1"/>
        <pc:sldMkLst>
          <pc:docMk/>
          <pc:sldMk cId="3486510029" sldId="371"/>
        </pc:sldMkLst>
      </pc:sldChg>
      <pc:sldChg chg="mod">
        <pc:chgData name="Yashraj Swarnkar" userId="S::swarnkar.y@northeastern.edu::81fb8cae-2d8f-43ad-81ac-2fc57dacf088" providerId="AD" clId="Web-{99428ABA-2C9E-46A6-8F88-71AF7B63C07F}" dt="2020-06-19T17:19:18.202" v="1"/>
        <pc:sldMkLst>
          <pc:docMk/>
          <pc:sldMk cId="3256127262" sldId="372"/>
        </pc:sldMkLst>
      </pc:sldChg>
      <pc:sldChg chg="mod">
        <pc:chgData name="Yashraj Swarnkar" userId="S::swarnkar.y@northeastern.edu::81fb8cae-2d8f-43ad-81ac-2fc57dacf088" providerId="AD" clId="Web-{99428ABA-2C9E-46A6-8F88-71AF7B63C07F}" dt="2020-06-19T17:19:18.202" v="1"/>
        <pc:sldMkLst>
          <pc:docMk/>
          <pc:sldMk cId="3319267351" sldId="373"/>
        </pc:sldMkLst>
      </pc:sldChg>
      <pc:sldChg chg="mod">
        <pc:chgData name="Yashraj Swarnkar" userId="S::swarnkar.y@northeastern.edu::81fb8cae-2d8f-43ad-81ac-2fc57dacf088" providerId="AD" clId="Web-{99428ABA-2C9E-46A6-8F88-71AF7B63C07F}" dt="2020-06-19T17:19:18.202" v="1"/>
        <pc:sldMkLst>
          <pc:docMk/>
          <pc:sldMk cId="2573996586" sldId="374"/>
        </pc:sldMkLst>
      </pc:sldChg>
      <pc:sldChg chg="mod">
        <pc:chgData name="Yashraj Swarnkar" userId="S::swarnkar.y@northeastern.edu::81fb8cae-2d8f-43ad-81ac-2fc57dacf088" providerId="AD" clId="Web-{99428ABA-2C9E-46A6-8F88-71AF7B63C07F}" dt="2020-06-19T17:19:18.202" v="1"/>
        <pc:sldMkLst>
          <pc:docMk/>
          <pc:sldMk cId="970298341" sldId="377"/>
        </pc:sldMkLst>
      </pc:sldChg>
      <pc:sldChg chg="mod">
        <pc:chgData name="Yashraj Swarnkar" userId="S::swarnkar.y@northeastern.edu::81fb8cae-2d8f-43ad-81ac-2fc57dacf088" providerId="AD" clId="Web-{99428ABA-2C9E-46A6-8F88-71AF7B63C07F}" dt="2020-06-19T17:19:18.202" v="1"/>
        <pc:sldMkLst>
          <pc:docMk/>
          <pc:sldMk cId="3100283506" sldId="378"/>
        </pc:sldMkLst>
      </pc:sldChg>
      <pc:sldChg chg="mod">
        <pc:chgData name="Yashraj Swarnkar" userId="S::swarnkar.y@northeastern.edu::81fb8cae-2d8f-43ad-81ac-2fc57dacf088" providerId="AD" clId="Web-{99428ABA-2C9E-46A6-8F88-71AF7B63C07F}" dt="2020-06-19T17:19:18.202" v="1"/>
        <pc:sldMkLst>
          <pc:docMk/>
          <pc:sldMk cId="483504662" sldId="379"/>
        </pc:sldMkLst>
      </pc:sldChg>
      <pc:sldChg chg="mod">
        <pc:chgData name="Yashraj Swarnkar" userId="S::swarnkar.y@northeastern.edu::81fb8cae-2d8f-43ad-81ac-2fc57dacf088" providerId="AD" clId="Web-{99428ABA-2C9E-46A6-8F88-71AF7B63C07F}" dt="2020-06-19T17:19:18.202" v="1"/>
        <pc:sldMkLst>
          <pc:docMk/>
          <pc:sldMk cId="3010273017" sldId="380"/>
        </pc:sldMkLst>
      </pc:sldChg>
      <pc:sldChg chg="mod">
        <pc:chgData name="Yashraj Swarnkar" userId="S::swarnkar.y@northeastern.edu::81fb8cae-2d8f-43ad-81ac-2fc57dacf088" providerId="AD" clId="Web-{99428ABA-2C9E-46A6-8F88-71AF7B63C07F}" dt="2020-06-19T17:19:18.202" v="1"/>
        <pc:sldMkLst>
          <pc:docMk/>
          <pc:sldMk cId="2227386481" sldId="381"/>
        </pc:sldMkLst>
      </pc:sldChg>
      <pc:sldChg chg="mod">
        <pc:chgData name="Yashraj Swarnkar" userId="S::swarnkar.y@northeastern.edu::81fb8cae-2d8f-43ad-81ac-2fc57dacf088" providerId="AD" clId="Web-{99428ABA-2C9E-46A6-8F88-71AF7B63C07F}" dt="2020-06-19T17:19:18.202" v="1"/>
        <pc:sldMkLst>
          <pc:docMk/>
          <pc:sldMk cId="3266232016" sldId="382"/>
        </pc:sldMkLst>
      </pc:sldChg>
      <pc:sldChg chg="mod setBg">
        <pc:chgData name="Yashraj Swarnkar" userId="S::swarnkar.y@northeastern.edu::81fb8cae-2d8f-43ad-81ac-2fc57dacf088" providerId="AD" clId="Web-{99428ABA-2C9E-46A6-8F88-71AF7B63C07F}" dt="2020-06-19T17:19:18.202" v="1"/>
        <pc:sldMkLst>
          <pc:docMk/>
          <pc:sldMk cId="4149415044" sldId="383"/>
        </pc:sldMkLst>
      </pc:sldChg>
      <pc:sldMasterChg chg="mod setBg modSldLayout">
        <pc:chgData name="Yashraj Swarnkar" userId="S::swarnkar.y@northeastern.edu::81fb8cae-2d8f-43ad-81ac-2fc57dacf088" providerId="AD" clId="Web-{99428ABA-2C9E-46A6-8F88-71AF7B63C07F}" dt="2020-06-19T17:19:18.202" v="1"/>
        <pc:sldMasterMkLst>
          <pc:docMk/>
          <pc:sldMasterMk cId="0" sldId="2147483659"/>
        </pc:sldMasterMkLst>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48"/>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49"/>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0"/>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1"/>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2"/>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3"/>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4"/>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5"/>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6"/>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7"/>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8"/>
          </pc:sldLayoutMkLst>
        </pc:sldLayoutChg>
      </pc:sldMasterChg>
    </pc:docChg>
  </pc:docChgLst>
  <pc:docChgLst>
    <pc:chgData name="Yashraj Swarnkar" userId="S::swarnkar.y@northeastern.edu::81fb8cae-2d8f-43ad-81ac-2fc57dacf088" providerId="AD" clId="Web-{561D7F7C-5D75-403D-BC81-335892A9BA9F}"/>
    <pc:docChg chg="addSld delSld modSld sldOrd">
      <pc:chgData name="Yashraj Swarnkar" userId="S::swarnkar.y@northeastern.edu::81fb8cae-2d8f-43ad-81ac-2fc57dacf088" providerId="AD" clId="Web-{561D7F7C-5D75-403D-BC81-335892A9BA9F}" dt="2020-06-18T19:21:17.964" v="1569" actId="14100"/>
      <pc:docMkLst>
        <pc:docMk/>
      </pc:docMkLst>
      <pc:sldChg chg="modSp ord">
        <pc:chgData name="Yashraj Swarnkar" userId="S::swarnkar.y@northeastern.edu::81fb8cae-2d8f-43ad-81ac-2fc57dacf088" providerId="AD" clId="Web-{561D7F7C-5D75-403D-BC81-335892A9BA9F}" dt="2020-06-18T17:50:36.463" v="1254"/>
        <pc:sldMkLst>
          <pc:docMk/>
          <pc:sldMk cId="0" sldId="282"/>
        </pc:sldMkLst>
        <pc:graphicFrameChg chg="mod modGraphic">
          <ac:chgData name="Yashraj Swarnkar" userId="S::swarnkar.y@northeastern.edu::81fb8cae-2d8f-43ad-81ac-2fc57dacf088" providerId="AD" clId="Web-{561D7F7C-5D75-403D-BC81-335892A9BA9F}" dt="2020-06-18T17:50:36.463" v="1254"/>
          <ac:graphicFrameMkLst>
            <pc:docMk/>
            <pc:sldMk cId="0" sldId="282"/>
            <ac:graphicFrameMk id="230" creationId="{00000000-0000-0000-0000-000000000000}"/>
          </ac:graphicFrameMkLst>
        </pc:graphicFrameChg>
      </pc:sldChg>
      <pc:sldChg chg="addSp delSp modSp">
        <pc:chgData name="Yashraj Swarnkar" userId="S::swarnkar.y@northeastern.edu::81fb8cae-2d8f-43ad-81ac-2fc57dacf088" providerId="AD" clId="Web-{561D7F7C-5D75-403D-BC81-335892A9BA9F}" dt="2020-06-18T18:57:25.654" v="1390" actId="20577"/>
        <pc:sldMkLst>
          <pc:docMk/>
          <pc:sldMk cId="0" sldId="283"/>
        </pc:sldMkLst>
        <pc:spChg chg="mod">
          <ac:chgData name="Yashraj Swarnkar" userId="S::swarnkar.y@northeastern.edu::81fb8cae-2d8f-43ad-81ac-2fc57dacf088" providerId="AD" clId="Web-{561D7F7C-5D75-403D-BC81-335892A9BA9F}" dt="2020-06-18T18:57:25.654" v="1390" actId="20577"/>
          <ac:spMkLst>
            <pc:docMk/>
            <pc:sldMk cId="0" sldId="283"/>
            <ac:spMk id="237" creationId="{00000000-0000-0000-0000-000000000000}"/>
          </ac:spMkLst>
        </pc:spChg>
        <pc:picChg chg="add del mod">
          <ac:chgData name="Yashraj Swarnkar" userId="S::swarnkar.y@northeastern.edu::81fb8cae-2d8f-43ad-81ac-2fc57dacf088" providerId="AD" clId="Web-{561D7F7C-5D75-403D-BC81-335892A9BA9F}" dt="2020-06-18T18:41:51.245" v="1269"/>
          <ac:picMkLst>
            <pc:docMk/>
            <pc:sldMk cId="0" sldId="283"/>
            <ac:picMk id="2" creationId="{2CD925E6-FF14-4766-A2F5-CB15DD235E9B}"/>
          </ac:picMkLst>
        </pc:picChg>
        <pc:picChg chg="add del mod">
          <ac:chgData name="Yashraj Swarnkar" userId="S::swarnkar.y@northeastern.edu::81fb8cae-2d8f-43ad-81ac-2fc57dacf088" providerId="AD" clId="Web-{561D7F7C-5D75-403D-BC81-335892A9BA9F}" dt="2020-06-18T18:43:22.703" v="1293"/>
          <ac:picMkLst>
            <pc:docMk/>
            <pc:sldMk cId="0" sldId="283"/>
            <ac:picMk id="3" creationId="{2E320B6D-667A-460F-9B5B-29F7E39E31E9}"/>
          </ac:picMkLst>
        </pc:picChg>
        <pc:picChg chg="add mod">
          <ac:chgData name="Yashraj Swarnkar" userId="S::swarnkar.y@northeastern.edu::81fb8cae-2d8f-43ad-81ac-2fc57dacf088" providerId="AD" clId="Web-{561D7F7C-5D75-403D-BC81-335892A9BA9F}" dt="2020-06-18T18:43:35.454" v="1295" actId="14100"/>
          <ac:picMkLst>
            <pc:docMk/>
            <pc:sldMk cId="0" sldId="283"/>
            <ac:picMk id="4" creationId="{8D4DCACD-D6AE-4A9A-81F8-CECAF2075971}"/>
          </ac:picMkLst>
        </pc:picChg>
        <pc:picChg chg="del">
          <ac:chgData name="Yashraj Swarnkar" userId="S::swarnkar.y@northeastern.edu::81fb8cae-2d8f-43ad-81ac-2fc57dacf088" providerId="AD" clId="Web-{561D7F7C-5D75-403D-BC81-335892A9BA9F}" dt="2020-06-18T18:43:12.625" v="1290"/>
          <ac:picMkLst>
            <pc:docMk/>
            <pc:sldMk cId="0" sldId="283"/>
            <ac:picMk id="238" creationId="{00000000-0000-0000-0000-000000000000}"/>
          </ac:picMkLst>
        </pc:picChg>
      </pc:sldChg>
      <pc:sldChg chg="del">
        <pc:chgData name="Yashraj Swarnkar" userId="S::swarnkar.y@northeastern.edu::81fb8cae-2d8f-43ad-81ac-2fc57dacf088" providerId="AD" clId="Web-{561D7F7C-5D75-403D-BC81-335892A9BA9F}" dt="2020-06-18T19:14:35.974" v="1520"/>
        <pc:sldMkLst>
          <pc:docMk/>
          <pc:sldMk cId="0" sldId="284"/>
        </pc:sldMkLst>
      </pc:sldChg>
      <pc:sldChg chg="del">
        <pc:chgData name="Yashraj Swarnkar" userId="S::swarnkar.y@northeastern.edu::81fb8cae-2d8f-43ad-81ac-2fc57dacf088" providerId="AD" clId="Web-{561D7F7C-5D75-403D-BC81-335892A9BA9F}" dt="2020-06-18T19:14:35.974" v="1519"/>
        <pc:sldMkLst>
          <pc:docMk/>
          <pc:sldMk cId="0" sldId="285"/>
        </pc:sldMkLst>
      </pc:sldChg>
      <pc:sldChg chg="modSp">
        <pc:chgData name="Yashraj Swarnkar" userId="S::swarnkar.y@northeastern.edu::81fb8cae-2d8f-43ad-81ac-2fc57dacf088" providerId="AD" clId="Web-{561D7F7C-5D75-403D-BC81-335892A9BA9F}" dt="2020-06-18T19:20:21.961" v="1564" actId="20577"/>
        <pc:sldMkLst>
          <pc:docMk/>
          <pc:sldMk cId="0" sldId="294"/>
        </pc:sldMkLst>
        <pc:spChg chg="mod">
          <ac:chgData name="Yashraj Swarnkar" userId="S::swarnkar.y@northeastern.edu::81fb8cae-2d8f-43ad-81ac-2fc57dacf088" providerId="AD" clId="Web-{561D7F7C-5D75-403D-BC81-335892A9BA9F}" dt="2020-06-18T19:19:26.489" v="1558" actId="20577"/>
          <ac:spMkLst>
            <pc:docMk/>
            <pc:sldMk cId="0" sldId="294"/>
            <ac:spMk id="313" creationId="{00000000-0000-0000-0000-000000000000}"/>
          </ac:spMkLst>
        </pc:spChg>
        <pc:spChg chg="mod">
          <ac:chgData name="Yashraj Swarnkar" userId="S::swarnkar.y@northeastern.edu::81fb8cae-2d8f-43ad-81ac-2fc57dacf088" providerId="AD" clId="Web-{561D7F7C-5D75-403D-BC81-335892A9BA9F}" dt="2020-06-18T19:19:54.991" v="1560" actId="20577"/>
          <ac:spMkLst>
            <pc:docMk/>
            <pc:sldMk cId="0" sldId="294"/>
            <ac:spMk id="314" creationId="{00000000-0000-0000-0000-000000000000}"/>
          </ac:spMkLst>
        </pc:spChg>
        <pc:spChg chg="mod">
          <ac:chgData name="Yashraj Swarnkar" userId="S::swarnkar.y@northeastern.edu::81fb8cae-2d8f-43ad-81ac-2fc57dacf088" providerId="AD" clId="Web-{561D7F7C-5D75-403D-BC81-335892A9BA9F}" dt="2020-06-18T19:20:18.383" v="1563" actId="20577"/>
          <ac:spMkLst>
            <pc:docMk/>
            <pc:sldMk cId="0" sldId="294"/>
            <ac:spMk id="315" creationId="{00000000-0000-0000-0000-000000000000}"/>
          </ac:spMkLst>
        </pc:spChg>
        <pc:spChg chg="mod">
          <ac:chgData name="Yashraj Swarnkar" userId="S::swarnkar.y@northeastern.edu::81fb8cae-2d8f-43ad-81ac-2fc57dacf088" providerId="AD" clId="Web-{561D7F7C-5D75-403D-BC81-335892A9BA9F}" dt="2020-06-18T19:20:21.961" v="1564" actId="20577"/>
          <ac:spMkLst>
            <pc:docMk/>
            <pc:sldMk cId="0" sldId="294"/>
            <ac:spMk id="316" creationId="{00000000-0000-0000-0000-000000000000}"/>
          </ac:spMkLst>
        </pc:spChg>
      </pc:sldChg>
      <pc:sldChg chg="modSp">
        <pc:chgData name="Yashraj Swarnkar" userId="S::swarnkar.y@northeastern.edu::81fb8cae-2d8f-43ad-81ac-2fc57dacf088" providerId="AD" clId="Web-{561D7F7C-5D75-403D-BC81-335892A9BA9F}" dt="2020-06-18T16:41:06.437" v="1012" actId="20577"/>
        <pc:sldMkLst>
          <pc:docMk/>
          <pc:sldMk cId="1088779503" sldId="312"/>
        </pc:sldMkLst>
        <pc:spChg chg="mod">
          <ac:chgData name="Yashraj Swarnkar" userId="S::swarnkar.y@northeastern.edu::81fb8cae-2d8f-43ad-81ac-2fc57dacf088" providerId="AD" clId="Web-{561D7F7C-5D75-403D-BC81-335892A9BA9F}" dt="2020-06-18T16:41:06.437" v="1012" actId="20577"/>
          <ac:spMkLst>
            <pc:docMk/>
            <pc:sldMk cId="1088779503" sldId="312"/>
            <ac:spMk id="3" creationId="{722B2A76-EB5B-4F72-83AD-EFC2F29068A8}"/>
          </ac:spMkLst>
        </pc:spChg>
        <pc:picChg chg="mod">
          <ac:chgData name="Yashraj Swarnkar" userId="S::swarnkar.y@northeastern.edu::81fb8cae-2d8f-43ad-81ac-2fc57dacf088" providerId="AD" clId="Web-{561D7F7C-5D75-403D-BC81-335892A9BA9F}" dt="2020-06-18T14:05:22.993" v="102" actId="1076"/>
          <ac:picMkLst>
            <pc:docMk/>
            <pc:sldMk cId="1088779503" sldId="312"/>
            <ac:picMk id="4" creationId="{3B3482B1-4536-41C0-9AA2-8817DD8D448F}"/>
          </ac:picMkLst>
        </pc:picChg>
        <pc:picChg chg="mod">
          <ac:chgData name="Yashraj Swarnkar" userId="S::swarnkar.y@northeastern.edu::81fb8cae-2d8f-43ad-81ac-2fc57dacf088" providerId="AD" clId="Web-{561D7F7C-5D75-403D-BC81-335892A9BA9F}" dt="2020-06-18T14:06:31.355" v="125" actId="14100"/>
          <ac:picMkLst>
            <pc:docMk/>
            <pc:sldMk cId="1088779503" sldId="312"/>
            <ac:picMk id="5" creationId="{7C2B617B-9E92-4578-A7B9-C3D705D525F2}"/>
          </ac:picMkLst>
        </pc:picChg>
      </pc:sldChg>
      <pc:sldChg chg="addSp modSp new">
        <pc:chgData name="Yashraj Swarnkar" userId="S::swarnkar.y@northeastern.edu::81fb8cae-2d8f-43ad-81ac-2fc57dacf088" providerId="AD" clId="Web-{561D7F7C-5D75-403D-BC81-335892A9BA9F}" dt="2020-06-18T14:26:24.007" v="527" actId="20577"/>
        <pc:sldMkLst>
          <pc:docMk/>
          <pc:sldMk cId="2593918040" sldId="313"/>
        </pc:sldMkLst>
        <pc:spChg chg="add mod">
          <ac:chgData name="Yashraj Swarnkar" userId="S::swarnkar.y@northeastern.edu::81fb8cae-2d8f-43ad-81ac-2fc57dacf088" providerId="AD" clId="Web-{561D7F7C-5D75-403D-BC81-335892A9BA9F}" dt="2020-06-18T14:11:58.132" v="187" actId="20577"/>
          <ac:spMkLst>
            <pc:docMk/>
            <pc:sldMk cId="2593918040" sldId="313"/>
            <ac:spMk id="2" creationId="{AA25E55E-0677-4FEC-AEEA-4E3B0E9EAE44}"/>
          </ac:spMkLst>
        </pc:spChg>
        <pc:spChg chg="add mod">
          <ac:chgData name="Yashraj Swarnkar" userId="S::swarnkar.y@northeastern.edu::81fb8cae-2d8f-43ad-81ac-2fc57dacf088" providerId="AD" clId="Web-{561D7F7C-5D75-403D-BC81-335892A9BA9F}" dt="2020-06-18T14:26:24.007" v="527" actId="20577"/>
          <ac:spMkLst>
            <pc:docMk/>
            <pc:sldMk cId="2593918040" sldId="313"/>
            <ac:spMk id="3" creationId="{8803807A-84AE-4D6A-BACF-A664C9174BE6}"/>
          </ac:spMkLst>
        </pc:spChg>
      </pc:sldChg>
      <pc:sldChg chg="addSp delSp modSp new">
        <pc:chgData name="Yashraj Swarnkar" userId="S::swarnkar.y@northeastern.edu::81fb8cae-2d8f-43ad-81ac-2fc57dacf088" providerId="AD" clId="Web-{561D7F7C-5D75-403D-BC81-335892A9BA9F}" dt="2020-06-18T19:16:00.103" v="1522" actId="20577"/>
        <pc:sldMkLst>
          <pc:docMk/>
          <pc:sldMk cId="1531796871" sldId="314"/>
        </pc:sldMkLst>
        <pc:spChg chg="add mod">
          <ac:chgData name="Yashraj Swarnkar" userId="S::swarnkar.y@northeastern.edu::81fb8cae-2d8f-43ad-81ac-2fc57dacf088" providerId="AD" clId="Web-{561D7F7C-5D75-403D-BC81-335892A9BA9F}" dt="2020-06-18T19:16:00.103" v="1522" actId="20577"/>
          <ac:spMkLst>
            <pc:docMk/>
            <pc:sldMk cId="1531796871" sldId="314"/>
            <ac:spMk id="2" creationId="{5F967528-796A-467B-B257-1726390EE040}"/>
          </ac:spMkLst>
        </pc:spChg>
        <pc:spChg chg="add mod">
          <ac:chgData name="Yashraj Swarnkar" userId="S::swarnkar.y@northeastern.edu::81fb8cae-2d8f-43ad-81ac-2fc57dacf088" providerId="AD" clId="Web-{561D7F7C-5D75-403D-BC81-335892A9BA9F}" dt="2020-06-18T16:41:37.688" v="1013" actId="14100"/>
          <ac:spMkLst>
            <pc:docMk/>
            <pc:sldMk cId="1531796871" sldId="314"/>
            <ac:spMk id="3" creationId="{9FDAD358-D2B4-45B0-9382-4BCBEFC955DB}"/>
          </ac:spMkLst>
        </pc:spChg>
        <pc:spChg chg="add mod">
          <ac:chgData name="Yashraj Swarnkar" userId="S::swarnkar.y@northeastern.edu::81fb8cae-2d8f-43ad-81ac-2fc57dacf088" providerId="AD" clId="Web-{561D7F7C-5D75-403D-BC81-335892A9BA9F}" dt="2020-06-18T16:41:53.453" v="1014" actId="1076"/>
          <ac:spMkLst>
            <pc:docMk/>
            <pc:sldMk cId="1531796871" sldId="314"/>
            <ac:spMk id="5" creationId="{B30E9520-01DF-4434-A059-87D70FBE7E21}"/>
          </ac:spMkLst>
        </pc:spChg>
        <pc:spChg chg="add mod">
          <ac:chgData name="Yashraj Swarnkar" userId="S::swarnkar.y@northeastern.edu::81fb8cae-2d8f-43ad-81ac-2fc57dacf088" providerId="AD" clId="Web-{561D7F7C-5D75-403D-BC81-335892A9BA9F}" dt="2020-06-18T16:42:06" v="1016" actId="1076"/>
          <ac:spMkLst>
            <pc:docMk/>
            <pc:sldMk cId="1531796871" sldId="314"/>
            <ac:spMk id="8" creationId="{E0D0781B-19B4-4728-AE4E-5ED3D6D6B103}"/>
          </ac:spMkLst>
        </pc:spChg>
        <pc:picChg chg="add mod">
          <ac:chgData name="Yashraj Swarnkar" userId="S::swarnkar.y@northeastern.edu::81fb8cae-2d8f-43ad-81ac-2fc57dacf088" providerId="AD" clId="Web-{561D7F7C-5D75-403D-BC81-335892A9BA9F}" dt="2020-06-18T16:41:58.781" v="1015" actId="1076"/>
          <ac:picMkLst>
            <pc:docMk/>
            <pc:sldMk cId="1531796871" sldId="314"/>
            <ac:picMk id="4" creationId="{712C45EF-0E01-423C-A24A-BE5E04254825}"/>
          </ac:picMkLst>
        </pc:picChg>
        <pc:picChg chg="add del mod">
          <ac:chgData name="Yashraj Swarnkar" userId="S::swarnkar.y@northeastern.edu::81fb8cae-2d8f-43ad-81ac-2fc57dacf088" providerId="AD" clId="Web-{561D7F7C-5D75-403D-BC81-335892A9BA9F}" dt="2020-06-18T16:01:01.925" v="827"/>
          <ac:picMkLst>
            <pc:docMk/>
            <pc:sldMk cId="1531796871" sldId="314"/>
            <ac:picMk id="6" creationId="{32CA0CB5-191C-4D03-AD1B-D78AE5299197}"/>
          </ac:picMkLst>
        </pc:picChg>
        <pc:picChg chg="add mod">
          <ac:chgData name="Yashraj Swarnkar" userId="S::swarnkar.y@northeastern.edu::81fb8cae-2d8f-43ad-81ac-2fc57dacf088" providerId="AD" clId="Web-{561D7F7C-5D75-403D-BC81-335892A9BA9F}" dt="2020-06-18T16:42:13.203" v="1017" actId="1076"/>
          <ac:picMkLst>
            <pc:docMk/>
            <pc:sldMk cId="1531796871" sldId="314"/>
            <ac:picMk id="7" creationId="{8BCA0D2A-0BC5-45C0-A11A-AD3D5226D45A}"/>
          </ac:picMkLst>
        </pc:picChg>
        <pc:picChg chg="add mod">
          <ac:chgData name="Yashraj Swarnkar" userId="S::swarnkar.y@northeastern.edu::81fb8cae-2d8f-43ad-81ac-2fc57dacf088" providerId="AD" clId="Web-{561D7F7C-5D75-403D-BC81-335892A9BA9F}" dt="2020-06-18T16:48:13.143" v="1024"/>
          <ac:picMkLst>
            <pc:docMk/>
            <pc:sldMk cId="1531796871" sldId="314"/>
            <ac:picMk id="9" creationId="{8F261312-D317-4F02-8244-7D6EB4C44622}"/>
          </ac:picMkLst>
        </pc:picChg>
        <pc:picChg chg="add mod">
          <ac:chgData name="Yashraj Swarnkar" userId="S::swarnkar.y@northeastern.edu::81fb8cae-2d8f-43ad-81ac-2fc57dacf088" providerId="AD" clId="Web-{561D7F7C-5D75-403D-BC81-335892A9BA9F}" dt="2020-06-18T16:50:37.643" v="1028" actId="14100"/>
          <ac:picMkLst>
            <pc:docMk/>
            <pc:sldMk cId="1531796871" sldId="314"/>
            <ac:picMk id="10" creationId="{3CC82CA3-09AF-402A-B44A-FE33EA75C1D9}"/>
          </ac:picMkLst>
        </pc:picChg>
      </pc:sldChg>
      <pc:sldChg chg="addSp modSp new">
        <pc:chgData name="Yashraj Swarnkar" userId="S::swarnkar.y@northeastern.edu::81fb8cae-2d8f-43ad-81ac-2fc57dacf088" providerId="AD" clId="Web-{561D7F7C-5D75-403D-BC81-335892A9BA9F}" dt="2020-06-18T16:29:51.418" v="917" actId="14100"/>
        <pc:sldMkLst>
          <pc:docMk/>
          <pc:sldMk cId="2031096477" sldId="315"/>
        </pc:sldMkLst>
        <pc:picChg chg="add mod">
          <ac:chgData name="Yashraj Swarnkar" userId="S::swarnkar.y@northeastern.edu::81fb8cae-2d8f-43ad-81ac-2fc57dacf088" providerId="AD" clId="Web-{561D7F7C-5D75-403D-BC81-335892A9BA9F}" dt="2020-06-18T16:29:51.418" v="917" actId="14100"/>
          <ac:picMkLst>
            <pc:docMk/>
            <pc:sldMk cId="2031096477" sldId="315"/>
            <ac:picMk id="2" creationId="{21D39CF2-2466-4E5F-B86F-92D7B8B66BB1}"/>
          </ac:picMkLst>
        </pc:picChg>
      </pc:sldChg>
      <pc:sldChg chg="addSp modSp new">
        <pc:chgData name="Yashraj Swarnkar" userId="S::swarnkar.y@northeastern.edu::81fb8cae-2d8f-43ad-81ac-2fc57dacf088" providerId="AD" clId="Web-{561D7F7C-5D75-403D-BC81-335892A9BA9F}" dt="2020-06-18T16:29:14.356" v="908" actId="14100"/>
        <pc:sldMkLst>
          <pc:docMk/>
          <pc:sldMk cId="2738438277" sldId="316"/>
        </pc:sldMkLst>
        <pc:picChg chg="add mod">
          <ac:chgData name="Yashraj Swarnkar" userId="S::swarnkar.y@northeastern.edu::81fb8cae-2d8f-43ad-81ac-2fc57dacf088" providerId="AD" clId="Web-{561D7F7C-5D75-403D-BC81-335892A9BA9F}" dt="2020-06-18T16:29:14.356" v="908" actId="14100"/>
          <ac:picMkLst>
            <pc:docMk/>
            <pc:sldMk cId="2738438277" sldId="316"/>
            <ac:picMk id="2" creationId="{441CF4A1-EB7D-40FD-9F76-9C83307F778D}"/>
          </ac:picMkLst>
        </pc:picChg>
      </pc:sldChg>
      <pc:sldChg chg="addSp delSp modSp new">
        <pc:chgData name="Yashraj Swarnkar" userId="S::swarnkar.y@northeastern.edu::81fb8cae-2d8f-43ad-81ac-2fc57dacf088" providerId="AD" clId="Web-{561D7F7C-5D75-403D-BC81-335892A9BA9F}" dt="2020-06-18T16:35:26.717" v="978" actId="20577"/>
        <pc:sldMkLst>
          <pc:docMk/>
          <pc:sldMk cId="1182912841" sldId="317"/>
        </pc:sldMkLst>
        <pc:spChg chg="add del">
          <ac:chgData name="Yashraj Swarnkar" userId="S::swarnkar.y@northeastern.edu::81fb8cae-2d8f-43ad-81ac-2fc57dacf088" providerId="AD" clId="Web-{561D7F7C-5D75-403D-BC81-335892A9BA9F}" dt="2020-06-18T16:33:30.045" v="939"/>
          <ac:spMkLst>
            <pc:docMk/>
            <pc:sldMk cId="1182912841" sldId="317"/>
            <ac:spMk id="5" creationId="{6D565D9B-786C-499A-A3C7-EC0437292557}"/>
          </ac:spMkLst>
        </pc:spChg>
        <pc:spChg chg="add mod">
          <ac:chgData name="Yashraj Swarnkar" userId="S::swarnkar.y@northeastern.edu::81fb8cae-2d8f-43ad-81ac-2fc57dacf088" providerId="AD" clId="Web-{561D7F7C-5D75-403D-BC81-335892A9BA9F}" dt="2020-06-18T16:35:26.717" v="978" actId="20577"/>
          <ac:spMkLst>
            <pc:docMk/>
            <pc:sldMk cId="1182912841" sldId="317"/>
            <ac:spMk id="7" creationId="{1D7C86CE-04A6-49BF-8E89-0B352ED1AAD0}"/>
          </ac:spMkLst>
        </pc:spChg>
        <pc:picChg chg="add del mod">
          <ac:chgData name="Yashraj Swarnkar" userId="S::swarnkar.y@northeastern.edu::81fb8cae-2d8f-43ad-81ac-2fc57dacf088" providerId="AD" clId="Web-{561D7F7C-5D75-403D-BC81-335892A9BA9F}" dt="2020-06-18T16:33:45.185" v="940"/>
          <ac:picMkLst>
            <pc:docMk/>
            <pc:sldMk cId="1182912841" sldId="317"/>
            <ac:picMk id="2" creationId="{CC0EFF52-42A0-44AF-BB5E-4DBADB578293}"/>
          </ac:picMkLst>
        </pc:picChg>
        <pc:picChg chg="add del mod">
          <ac:chgData name="Yashraj Swarnkar" userId="S::swarnkar.y@northeastern.edu::81fb8cae-2d8f-43ad-81ac-2fc57dacf088" providerId="AD" clId="Web-{561D7F7C-5D75-403D-BC81-335892A9BA9F}" dt="2020-06-18T16:32:47.872" v="935"/>
          <ac:picMkLst>
            <pc:docMk/>
            <pc:sldMk cId="1182912841" sldId="317"/>
            <ac:picMk id="3" creationId="{2D771B98-6D0A-4D53-80CE-62135E886635}"/>
          </ac:picMkLst>
        </pc:picChg>
        <pc:picChg chg="add mod">
          <ac:chgData name="Yashraj Swarnkar" userId="S::swarnkar.y@northeastern.edu::81fb8cae-2d8f-43ad-81ac-2fc57dacf088" providerId="AD" clId="Web-{561D7F7C-5D75-403D-BC81-335892A9BA9F}" dt="2020-06-18T16:32:45.919" v="934" actId="1076"/>
          <ac:picMkLst>
            <pc:docMk/>
            <pc:sldMk cId="1182912841" sldId="317"/>
            <ac:picMk id="4" creationId="{185E5CE6-40B6-4430-AF03-6468965094F1}"/>
          </ac:picMkLst>
        </pc:picChg>
        <pc:picChg chg="add mod">
          <ac:chgData name="Yashraj Swarnkar" userId="S::swarnkar.y@northeastern.edu::81fb8cae-2d8f-43ad-81ac-2fc57dacf088" providerId="AD" clId="Web-{561D7F7C-5D75-403D-BC81-335892A9BA9F}" dt="2020-06-18T16:34:21.232" v="946" actId="14100"/>
          <ac:picMkLst>
            <pc:docMk/>
            <pc:sldMk cId="1182912841" sldId="317"/>
            <ac:picMk id="6" creationId="{463BF817-8836-45C1-88BF-DD5BB39618E7}"/>
          </ac:picMkLst>
        </pc:picChg>
      </pc:sldChg>
      <pc:sldChg chg="new del">
        <pc:chgData name="Yashraj Swarnkar" userId="S::swarnkar.y@northeastern.edu::81fb8cae-2d8f-43ad-81ac-2fc57dacf088" providerId="AD" clId="Web-{561D7F7C-5D75-403D-BC81-335892A9BA9F}" dt="2020-06-18T16:35:50.514" v="983"/>
        <pc:sldMkLst>
          <pc:docMk/>
          <pc:sldMk cId="3166362054" sldId="318"/>
        </pc:sldMkLst>
      </pc:sldChg>
      <pc:sldChg chg="modSp add replId">
        <pc:chgData name="Yashraj Swarnkar" userId="S::swarnkar.y@northeastern.edu::81fb8cae-2d8f-43ad-81ac-2fc57dacf088" providerId="AD" clId="Web-{561D7F7C-5D75-403D-BC81-335892A9BA9F}" dt="2020-06-18T19:16:29.292" v="1526" actId="1076"/>
        <pc:sldMkLst>
          <pc:docMk/>
          <pc:sldMk cId="1705940785" sldId="319"/>
        </pc:sldMkLst>
        <pc:spChg chg="mod">
          <ac:chgData name="Yashraj Swarnkar" userId="S::swarnkar.y@northeastern.edu::81fb8cae-2d8f-43ad-81ac-2fc57dacf088" providerId="AD" clId="Web-{561D7F7C-5D75-403D-BC81-335892A9BA9F}" dt="2020-06-18T19:16:11.010" v="1525" actId="20577"/>
          <ac:spMkLst>
            <pc:docMk/>
            <pc:sldMk cId="1705940785" sldId="319"/>
            <ac:spMk id="229" creationId="{00000000-0000-0000-0000-000000000000}"/>
          </ac:spMkLst>
        </pc:spChg>
        <pc:graphicFrameChg chg="mod modGraphic">
          <ac:chgData name="Yashraj Swarnkar" userId="S::swarnkar.y@northeastern.edu::81fb8cae-2d8f-43ad-81ac-2fc57dacf088" providerId="AD" clId="Web-{561D7F7C-5D75-403D-BC81-335892A9BA9F}" dt="2020-06-18T19:16:29.292" v="1526" actId="1076"/>
          <ac:graphicFrameMkLst>
            <pc:docMk/>
            <pc:sldMk cId="1705940785" sldId="319"/>
            <ac:graphicFrameMk id="230" creationId="{00000000-0000-0000-0000-000000000000}"/>
          </ac:graphicFrameMkLst>
        </pc:graphicFrameChg>
      </pc:sldChg>
      <pc:sldChg chg="new del">
        <pc:chgData name="Yashraj Swarnkar" userId="S::swarnkar.y@northeastern.edu::81fb8cae-2d8f-43ad-81ac-2fc57dacf088" providerId="AD" clId="Web-{561D7F7C-5D75-403D-BC81-335892A9BA9F}" dt="2020-06-18T17:03:32.960" v="1033"/>
        <pc:sldMkLst>
          <pc:docMk/>
          <pc:sldMk cId="979223107" sldId="320"/>
        </pc:sldMkLst>
      </pc:sldChg>
      <pc:sldChg chg="modSp add del replId">
        <pc:chgData name="Yashraj Swarnkar" userId="S::swarnkar.y@northeastern.edu::81fb8cae-2d8f-43ad-81ac-2fc57dacf088" providerId="AD" clId="Web-{561D7F7C-5D75-403D-BC81-335892A9BA9F}" dt="2020-06-18T17:07:59.665" v="1065" actId="20577"/>
        <pc:sldMkLst>
          <pc:docMk/>
          <pc:sldMk cId="4031005278" sldId="321"/>
        </pc:sldMkLst>
        <pc:spChg chg="mod">
          <ac:chgData name="Yashraj Swarnkar" userId="S::swarnkar.y@northeastern.edu::81fb8cae-2d8f-43ad-81ac-2fc57dacf088" providerId="AD" clId="Web-{561D7F7C-5D75-403D-BC81-335892A9BA9F}" dt="2020-06-18T17:07:59.665" v="1065" actId="20577"/>
          <ac:spMkLst>
            <pc:docMk/>
            <pc:sldMk cId="4031005278" sldId="321"/>
            <ac:spMk id="197" creationId="{00000000-0000-0000-0000-000000000000}"/>
          </ac:spMkLst>
        </pc:spChg>
      </pc:sldChg>
      <pc:sldChg chg="addSp delSp modSp new">
        <pc:chgData name="Yashraj Swarnkar" userId="S::swarnkar.y@northeastern.edu::81fb8cae-2d8f-43ad-81ac-2fc57dacf088" providerId="AD" clId="Web-{561D7F7C-5D75-403D-BC81-335892A9BA9F}" dt="2020-06-18T17:41:44.401" v="1147" actId="20577"/>
        <pc:sldMkLst>
          <pc:docMk/>
          <pc:sldMk cId="3597645694" sldId="322"/>
        </pc:sldMkLst>
        <pc:spChg chg="add mod">
          <ac:chgData name="Yashraj Swarnkar" userId="S::swarnkar.y@northeastern.edu::81fb8cae-2d8f-43ad-81ac-2fc57dacf088" providerId="AD" clId="Web-{561D7F7C-5D75-403D-BC81-335892A9BA9F}" dt="2020-06-18T17:41:44.401" v="1147" actId="20577"/>
          <ac:spMkLst>
            <pc:docMk/>
            <pc:sldMk cId="3597645694" sldId="322"/>
            <ac:spMk id="3" creationId="{9DC24A2D-AC6B-401B-9B8A-E1F49B4AB712}"/>
          </ac:spMkLst>
        </pc:spChg>
        <pc:spChg chg="add del">
          <ac:chgData name="Yashraj Swarnkar" userId="S::swarnkar.y@northeastern.edu::81fb8cae-2d8f-43ad-81ac-2fc57dacf088" providerId="AD" clId="Web-{561D7F7C-5D75-403D-BC81-335892A9BA9F}" dt="2020-06-18T17:41:03.883" v="1110"/>
          <ac:spMkLst>
            <pc:docMk/>
            <pc:sldMk cId="3597645694" sldId="322"/>
            <ac:spMk id="4" creationId="{E67BC376-312E-4609-9DAC-C9B76A410CBD}"/>
          </ac:spMkLst>
        </pc:spChg>
        <pc:spChg chg="add del">
          <ac:chgData name="Yashraj Swarnkar" userId="S::swarnkar.y@northeastern.edu::81fb8cae-2d8f-43ad-81ac-2fc57dacf088" providerId="AD" clId="Web-{561D7F7C-5D75-403D-BC81-335892A9BA9F}" dt="2020-06-18T17:41:01.305" v="1109"/>
          <ac:spMkLst>
            <pc:docMk/>
            <pc:sldMk cId="3597645694" sldId="322"/>
            <ac:spMk id="5" creationId="{1886A0CE-42DF-4411-8BEB-DA5AA1A8F2DD}"/>
          </ac:spMkLst>
        </pc:spChg>
        <pc:picChg chg="add mod">
          <ac:chgData name="Yashraj Swarnkar" userId="S::swarnkar.y@northeastern.edu::81fb8cae-2d8f-43ad-81ac-2fc57dacf088" providerId="AD" clId="Web-{561D7F7C-5D75-403D-BC81-335892A9BA9F}" dt="2020-06-18T17:39:50.629" v="1072" actId="14100"/>
          <ac:picMkLst>
            <pc:docMk/>
            <pc:sldMk cId="3597645694" sldId="322"/>
            <ac:picMk id="2" creationId="{1658ED3F-6EDD-4914-AD84-B6C4AA914EE3}"/>
          </ac:picMkLst>
        </pc:picChg>
      </pc:sldChg>
      <pc:sldChg chg="addSp delSp modSp add replId">
        <pc:chgData name="Yashraj Swarnkar" userId="S::swarnkar.y@northeastern.edu::81fb8cae-2d8f-43ad-81ac-2fc57dacf088" providerId="AD" clId="Web-{561D7F7C-5D75-403D-BC81-335892A9BA9F}" dt="2020-06-18T17:42:43.139" v="1158" actId="14100"/>
        <pc:sldMkLst>
          <pc:docMk/>
          <pc:sldMk cId="3557736555" sldId="323"/>
        </pc:sldMkLst>
        <pc:spChg chg="mod">
          <ac:chgData name="Yashraj Swarnkar" userId="S::swarnkar.y@northeastern.edu::81fb8cae-2d8f-43ad-81ac-2fc57dacf088" providerId="AD" clId="Web-{561D7F7C-5D75-403D-BC81-335892A9BA9F}" dt="2020-06-18T17:41:39.214" v="1144" actId="20577"/>
          <ac:spMkLst>
            <pc:docMk/>
            <pc:sldMk cId="3557736555" sldId="323"/>
            <ac:spMk id="3" creationId="{9DC24A2D-AC6B-401B-9B8A-E1F49B4AB712}"/>
          </ac:spMkLst>
        </pc:spChg>
        <pc:picChg chg="del">
          <ac:chgData name="Yashraj Swarnkar" userId="S::swarnkar.y@northeastern.edu::81fb8cae-2d8f-43ad-81ac-2fc57dacf088" providerId="AD" clId="Web-{561D7F7C-5D75-403D-BC81-335892A9BA9F}" dt="2020-06-18T17:41:50.199" v="1150"/>
          <ac:picMkLst>
            <pc:docMk/>
            <pc:sldMk cId="3557736555" sldId="323"/>
            <ac:picMk id="2" creationId="{1658ED3F-6EDD-4914-AD84-B6C4AA914EE3}"/>
          </ac:picMkLst>
        </pc:picChg>
        <pc:picChg chg="add mod">
          <ac:chgData name="Yashraj Swarnkar" userId="S::swarnkar.y@northeastern.edu::81fb8cae-2d8f-43ad-81ac-2fc57dacf088" providerId="AD" clId="Web-{561D7F7C-5D75-403D-BC81-335892A9BA9F}" dt="2020-06-18T17:42:43.139" v="1158" actId="14100"/>
          <ac:picMkLst>
            <pc:docMk/>
            <pc:sldMk cId="3557736555" sldId="323"/>
            <ac:picMk id="4" creationId="{A6D53EBA-2071-42FF-8455-591020A05FD8}"/>
          </ac:picMkLst>
        </pc:picChg>
      </pc:sldChg>
      <pc:sldChg chg="addSp delSp modSp add replId">
        <pc:chgData name="Yashraj Swarnkar" userId="S::swarnkar.y@northeastern.edu::81fb8cae-2d8f-43ad-81ac-2fc57dacf088" providerId="AD" clId="Web-{561D7F7C-5D75-403D-BC81-335892A9BA9F}" dt="2020-06-18T19:15:33.758" v="1521" actId="20577"/>
        <pc:sldMkLst>
          <pc:docMk/>
          <pc:sldMk cId="590424977" sldId="324"/>
        </pc:sldMkLst>
        <pc:spChg chg="mod">
          <ac:chgData name="Yashraj Swarnkar" userId="S::swarnkar.y@northeastern.edu::81fb8cae-2d8f-43ad-81ac-2fc57dacf088" providerId="AD" clId="Web-{561D7F7C-5D75-403D-BC81-335892A9BA9F}" dt="2020-06-18T19:15:33.758" v="1521" actId="20577"/>
          <ac:spMkLst>
            <pc:docMk/>
            <pc:sldMk cId="590424977" sldId="324"/>
            <ac:spMk id="229" creationId="{00000000-0000-0000-0000-000000000000}"/>
          </ac:spMkLst>
        </pc:spChg>
        <pc:graphicFrameChg chg="add del">
          <ac:chgData name="Yashraj Swarnkar" userId="S::swarnkar.y@northeastern.edu::81fb8cae-2d8f-43ad-81ac-2fc57dacf088" providerId="AD" clId="Web-{561D7F7C-5D75-403D-BC81-335892A9BA9F}" dt="2020-06-18T17:43:26.454" v="1161"/>
          <ac:graphicFrameMkLst>
            <pc:docMk/>
            <pc:sldMk cId="590424977" sldId="324"/>
            <ac:graphicFrameMk id="2" creationId="{1592D27D-7866-4AC5-AE1F-DF710654AD96}"/>
          </ac:graphicFrameMkLst>
        </pc:graphicFrameChg>
        <pc:graphicFrameChg chg="mod modGraphic">
          <ac:chgData name="Yashraj Swarnkar" userId="S::swarnkar.y@northeastern.edu::81fb8cae-2d8f-43ad-81ac-2fc57dacf088" providerId="AD" clId="Web-{561D7F7C-5D75-403D-BC81-335892A9BA9F}" dt="2020-06-18T17:48:28.456" v="1242"/>
          <ac:graphicFrameMkLst>
            <pc:docMk/>
            <pc:sldMk cId="590424977" sldId="324"/>
            <ac:graphicFrameMk id="230" creationId="{00000000-0000-0000-0000-000000000000}"/>
          </ac:graphicFrameMkLst>
        </pc:graphicFrameChg>
      </pc:sldChg>
      <pc:sldChg chg="addSp modSp new">
        <pc:chgData name="Yashraj Swarnkar" userId="S::swarnkar.y@northeastern.edu::81fb8cae-2d8f-43ad-81ac-2fc57dacf088" providerId="AD" clId="Web-{561D7F7C-5D75-403D-BC81-335892A9BA9F}" dt="2020-06-18T19:09:49.928" v="1419" actId="20577"/>
        <pc:sldMkLst>
          <pc:docMk/>
          <pc:sldMk cId="2880328987" sldId="325"/>
        </pc:sldMkLst>
        <pc:spChg chg="add mod">
          <ac:chgData name="Yashraj Swarnkar" userId="S::swarnkar.y@northeastern.edu::81fb8cae-2d8f-43ad-81ac-2fc57dacf088" providerId="AD" clId="Web-{561D7F7C-5D75-403D-BC81-335892A9BA9F}" dt="2020-06-18T19:09:49.928" v="1419" actId="20577"/>
          <ac:spMkLst>
            <pc:docMk/>
            <pc:sldMk cId="2880328987" sldId="325"/>
            <ac:spMk id="3" creationId="{0C6750DB-2ECB-4B66-886B-03AD0514F3C0}"/>
          </ac:spMkLst>
        </pc:spChg>
        <pc:picChg chg="add mod">
          <ac:chgData name="Yashraj Swarnkar" userId="S::swarnkar.y@northeastern.edu::81fb8cae-2d8f-43ad-81ac-2fc57dacf088" providerId="AD" clId="Web-{561D7F7C-5D75-403D-BC81-335892A9BA9F}" dt="2020-06-18T19:09:04.003" v="1396" actId="14100"/>
          <ac:picMkLst>
            <pc:docMk/>
            <pc:sldMk cId="2880328987" sldId="325"/>
            <ac:picMk id="2" creationId="{2CC7D878-ACBA-4095-93F3-B4839BB4128A}"/>
          </ac:picMkLst>
        </pc:picChg>
      </pc:sldChg>
      <pc:sldChg chg="modSp add replId">
        <pc:chgData name="Yashraj Swarnkar" userId="S::swarnkar.y@northeastern.edu::81fb8cae-2d8f-43ad-81ac-2fc57dacf088" providerId="AD" clId="Web-{561D7F7C-5D75-403D-BC81-335892A9BA9F}" dt="2020-06-18T19:14:08.910" v="1518" actId="1076"/>
        <pc:sldMkLst>
          <pc:docMk/>
          <pc:sldMk cId="4280711764" sldId="326"/>
        </pc:sldMkLst>
        <pc:spChg chg="mod">
          <ac:chgData name="Yashraj Swarnkar" userId="S::swarnkar.y@northeastern.edu::81fb8cae-2d8f-43ad-81ac-2fc57dacf088" providerId="AD" clId="Web-{561D7F7C-5D75-403D-BC81-335892A9BA9F}" dt="2020-06-18T19:13:54.003" v="1515" actId="1076"/>
          <ac:spMkLst>
            <pc:docMk/>
            <pc:sldMk cId="4280711764" sldId="326"/>
            <ac:spMk id="229" creationId="{00000000-0000-0000-0000-000000000000}"/>
          </ac:spMkLst>
        </pc:spChg>
        <pc:graphicFrameChg chg="mod modGraphic">
          <ac:chgData name="Yashraj Swarnkar" userId="S::swarnkar.y@northeastern.edu::81fb8cae-2d8f-43ad-81ac-2fc57dacf088" providerId="AD" clId="Web-{561D7F7C-5D75-403D-BC81-335892A9BA9F}" dt="2020-06-18T19:14:08.910" v="1518" actId="1076"/>
          <ac:graphicFrameMkLst>
            <pc:docMk/>
            <pc:sldMk cId="4280711764" sldId="326"/>
            <ac:graphicFrameMk id="230" creationId="{00000000-0000-0000-0000-000000000000}"/>
          </ac:graphicFrameMkLst>
        </pc:graphicFrameChg>
      </pc:sldChg>
      <pc:sldChg chg="addSp modSp new">
        <pc:chgData name="Yashraj Swarnkar" userId="S::swarnkar.y@northeastern.edu::81fb8cae-2d8f-43ad-81ac-2fc57dacf088" providerId="AD" clId="Web-{561D7F7C-5D75-403D-BC81-335892A9BA9F}" dt="2020-06-18T19:21:17.964" v="1569" actId="14100"/>
        <pc:sldMkLst>
          <pc:docMk/>
          <pc:sldMk cId="296755747" sldId="327"/>
        </pc:sldMkLst>
        <pc:spChg chg="add mod">
          <ac:chgData name="Yashraj Swarnkar" userId="S::swarnkar.y@northeastern.edu::81fb8cae-2d8f-43ad-81ac-2fc57dacf088" providerId="AD" clId="Web-{561D7F7C-5D75-403D-BC81-335892A9BA9F}" dt="2020-06-18T19:18:50.112" v="1548" actId="20577"/>
          <ac:spMkLst>
            <pc:docMk/>
            <pc:sldMk cId="296755747" sldId="327"/>
            <ac:spMk id="2" creationId="{A7FA06DA-70A1-4B20-A260-FB65B6D208A4}"/>
          </ac:spMkLst>
        </pc:spChg>
        <pc:picChg chg="add mod">
          <ac:chgData name="Yashraj Swarnkar" userId="S::swarnkar.y@northeastern.edu::81fb8cae-2d8f-43ad-81ac-2fc57dacf088" providerId="AD" clId="Web-{561D7F7C-5D75-403D-BC81-335892A9BA9F}" dt="2020-06-18T19:21:17.964" v="1569" actId="14100"/>
          <ac:picMkLst>
            <pc:docMk/>
            <pc:sldMk cId="296755747" sldId="327"/>
            <ac:picMk id="3" creationId="{9ED3D481-8BF7-4D42-BE32-D8409D2FF710}"/>
          </ac:picMkLst>
        </pc:picChg>
      </pc:sldChg>
      <pc:sldChg chg="add replId">
        <pc:chgData name="Yashraj Swarnkar" userId="S::swarnkar.y@northeastern.edu::81fb8cae-2d8f-43ad-81ac-2fc57dacf088" providerId="AD" clId="Web-{561D7F7C-5D75-403D-BC81-335892A9BA9F}" dt="2020-06-18T19:16:56.747" v="1528"/>
        <pc:sldMkLst>
          <pc:docMk/>
          <pc:sldMk cId="145127502" sldId="328"/>
        </pc:sldMkLst>
      </pc:sldChg>
      <pc:sldChg chg="add replId">
        <pc:chgData name="Yashraj Swarnkar" userId="S::swarnkar.y@northeastern.edu::81fb8cae-2d8f-43ad-81ac-2fc57dacf088" providerId="AD" clId="Web-{561D7F7C-5D75-403D-BC81-335892A9BA9F}" dt="2020-06-18T19:16:57.309" v="1529"/>
        <pc:sldMkLst>
          <pc:docMk/>
          <pc:sldMk cId="386480567" sldId="329"/>
        </pc:sldMkLst>
      </pc:sldChg>
      <pc:sldChg chg="add replId">
        <pc:chgData name="Yashraj Swarnkar" userId="S::swarnkar.y@northeastern.edu::81fb8cae-2d8f-43ad-81ac-2fc57dacf088" providerId="AD" clId="Web-{561D7F7C-5D75-403D-BC81-335892A9BA9F}" dt="2020-06-18T19:16:57.481" v="1530"/>
        <pc:sldMkLst>
          <pc:docMk/>
          <pc:sldMk cId="931544401" sldId="330"/>
        </pc:sldMkLst>
      </pc:sldChg>
    </pc:docChg>
  </pc:docChgLst>
  <pc:docChgLst>
    <pc:chgData name="Akshaykumar Ishwarbhai Patel" userId="S::patel.ak@northeastern.edu::b4ecbb87-e2ce-4f93-b50e-b5b6bd9b48a9" providerId="AD" clId="Web-{1E8801E4-F345-4287-A64A-6C0305E86E1A}"/>
    <pc:docChg chg="modSld">
      <pc:chgData name="Akshaykumar Ishwarbhai Patel" userId="S::patel.ak@northeastern.edu::b4ecbb87-e2ce-4f93-b50e-b5b6bd9b48a9" providerId="AD" clId="Web-{1E8801E4-F345-4287-A64A-6C0305E86E1A}" dt="2020-06-18T23:47:45.467" v="1" actId="1076"/>
      <pc:docMkLst>
        <pc:docMk/>
      </pc:docMkLst>
      <pc:sldChg chg="delSp">
        <pc:chgData name="Akshaykumar Ishwarbhai Patel" userId="S::patel.ak@northeastern.edu::b4ecbb87-e2ce-4f93-b50e-b5b6bd9b48a9" providerId="AD" clId="Web-{1E8801E4-F345-4287-A64A-6C0305E86E1A}" dt="2020-06-18T23:40:12.325" v="0"/>
        <pc:sldMkLst>
          <pc:docMk/>
          <pc:sldMk cId="0" sldId="276"/>
        </pc:sldMkLst>
        <pc:picChg chg="del">
          <ac:chgData name="Akshaykumar Ishwarbhai Patel" userId="S::patel.ak@northeastern.edu::b4ecbb87-e2ce-4f93-b50e-b5b6bd9b48a9" providerId="AD" clId="Web-{1E8801E4-F345-4287-A64A-6C0305E86E1A}" dt="2020-06-18T23:40:12.325" v="0"/>
          <ac:picMkLst>
            <pc:docMk/>
            <pc:sldMk cId="0" sldId="276"/>
            <ac:picMk id="189" creationId="{00000000-0000-0000-0000-000000000000}"/>
          </ac:picMkLst>
        </pc:picChg>
      </pc:sldChg>
      <pc:sldChg chg="modSp">
        <pc:chgData name="Akshaykumar Ishwarbhai Patel" userId="S::patel.ak@northeastern.edu::b4ecbb87-e2ce-4f93-b50e-b5b6bd9b48a9" providerId="AD" clId="Web-{1E8801E4-F345-4287-A64A-6C0305E86E1A}" dt="2020-06-18T23:47:45.467" v="1" actId="1076"/>
        <pc:sldMkLst>
          <pc:docMk/>
          <pc:sldMk cId="0" sldId="283"/>
        </pc:sldMkLst>
        <pc:picChg chg="mod">
          <ac:chgData name="Akshaykumar Ishwarbhai Patel" userId="S::patel.ak@northeastern.edu::b4ecbb87-e2ce-4f93-b50e-b5b6bd9b48a9" providerId="AD" clId="Web-{1E8801E4-F345-4287-A64A-6C0305E86E1A}" dt="2020-06-18T23:47:45.467" v="1" actId="1076"/>
          <ac:picMkLst>
            <pc:docMk/>
            <pc:sldMk cId="0" sldId="283"/>
            <ac:picMk id="4" creationId="{8D4DCACD-D6AE-4A9A-81F8-CECAF2075971}"/>
          </ac:picMkLst>
        </pc:picChg>
      </pc:sldChg>
    </pc:docChg>
  </pc:docChgLst>
  <pc:docChgLst>
    <pc:chgData name="Rushi Prashant Chaudhari" userId="S::chaudhari.r@northeastern.edu::22d72e40-34bb-4721-9527-c9296e88684d" providerId="AD" clId="Web-{E6EF33B9-A6C1-46B6-BC9C-D74B09370547}"/>
    <pc:docChg chg="sldOrd">
      <pc:chgData name="Rushi Prashant Chaudhari" userId="S::chaudhari.r@northeastern.edu::22d72e40-34bb-4721-9527-c9296e88684d" providerId="AD" clId="Web-{E6EF33B9-A6C1-46B6-BC9C-D74B09370547}" dt="2020-06-19T22:43:38.770" v="1"/>
      <pc:docMkLst>
        <pc:docMk/>
      </pc:docMkLst>
      <pc:sldChg chg="ord">
        <pc:chgData name="Rushi Prashant Chaudhari" userId="S::chaudhari.r@northeastern.edu::22d72e40-34bb-4721-9527-c9296e88684d" providerId="AD" clId="Web-{E6EF33B9-A6C1-46B6-BC9C-D74B09370547}" dt="2020-06-19T22:43:38.770" v="1"/>
        <pc:sldMkLst>
          <pc:docMk/>
          <pc:sldMk cId="0" sldId="302"/>
        </pc:sldMkLst>
      </pc:sldChg>
      <pc:sldChg chg="ord">
        <pc:chgData name="Rushi Prashant Chaudhari" userId="S::chaudhari.r@northeastern.edu::22d72e40-34bb-4721-9527-c9296e88684d" providerId="AD" clId="Web-{E6EF33B9-A6C1-46B6-BC9C-D74B09370547}" dt="2020-06-19T22:42:40.519" v="0"/>
        <pc:sldMkLst>
          <pc:docMk/>
          <pc:sldMk cId="483504662" sldId="379"/>
        </pc:sldMkLst>
      </pc:sldChg>
    </pc:docChg>
  </pc:docChgLst>
  <pc:docChgLst>
    <pc:chgData name="Rushi Prashant Chaudhari" userId="S::chaudhari.r@northeastern.edu::22d72e40-34bb-4721-9527-c9296e88684d" providerId="AD" clId="Web-{8531DED5-B50D-46C8-B960-55BCC16A30E1}"/>
    <pc:docChg chg="modSld">
      <pc:chgData name="Rushi Prashant Chaudhari" userId="S::chaudhari.r@northeastern.edu::22d72e40-34bb-4721-9527-c9296e88684d" providerId="AD" clId="Web-{8531DED5-B50D-46C8-B960-55BCC16A30E1}" dt="2020-06-19T00:12:03.259" v="4" actId="20577"/>
      <pc:docMkLst>
        <pc:docMk/>
      </pc:docMkLst>
      <pc:sldChg chg="modSp">
        <pc:chgData name="Rushi Prashant Chaudhari" userId="S::chaudhari.r@northeastern.edu::22d72e40-34bb-4721-9527-c9296e88684d" providerId="AD" clId="Web-{8531DED5-B50D-46C8-B960-55BCC16A30E1}" dt="2020-06-18T23:34:21.973" v="2" actId="20577"/>
        <pc:sldMkLst>
          <pc:docMk/>
          <pc:sldMk cId="0" sldId="260"/>
        </pc:sldMkLst>
        <pc:spChg chg="mod">
          <ac:chgData name="Rushi Prashant Chaudhari" userId="S::chaudhari.r@northeastern.edu::22d72e40-34bb-4721-9527-c9296e88684d" providerId="AD" clId="Web-{8531DED5-B50D-46C8-B960-55BCC16A30E1}" dt="2020-06-18T23:34:21.973" v="2" actId="20577"/>
          <ac:spMkLst>
            <pc:docMk/>
            <pc:sldMk cId="0" sldId="260"/>
            <ac:spMk id="84" creationId="{00000000-0000-0000-0000-000000000000}"/>
          </ac:spMkLst>
        </pc:spChg>
      </pc:sldChg>
      <pc:sldChg chg="modSp">
        <pc:chgData name="Rushi Prashant Chaudhari" userId="S::chaudhari.r@northeastern.edu::22d72e40-34bb-4721-9527-c9296e88684d" providerId="AD" clId="Web-{8531DED5-B50D-46C8-B960-55BCC16A30E1}" dt="2020-06-19T00:12:03.259" v="4" actId="20577"/>
        <pc:sldMkLst>
          <pc:docMk/>
          <pc:sldMk cId="0" sldId="305"/>
        </pc:sldMkLst>
        <pc:spChg chg="mod">
          <ac:chgData name="Rushi Prashant Chaudhari" userId="S::chaudhari.r@northeastern.edu::22d72e40-34bb-4721-9527-c9296e88684d" providerId="AD" clId="Web-{8531DED5-B50D-46C8-B960-55BCC16A30E1}" dt="2020-06-19T00:12:03.259" v="4" actId="20577"/>
          <ac:spMkLst>
            <pc:docMk/>
            <pc:sldMk cId="0" sldId="305"/>
            <ac:spMk id="423" creationId="{00000000-0000-0000-0000-000000000000}"/>
          </ac:spMkLst>
        </pc:spChg>
      </pc:sldChg>
      <pc:sldChg chg="addCm">
        <pc:chgData name="Rushi Prashant Chaudhari" userId="S::chaudhari.r@northeastern.edu::22d72e40-34bb-4721-9527-c9296e88684d" providerId="AD" clId="Web-{8531DED5-B50D-46C8-B960-55BCC16A30E1}" dt="2020-06-18T23:52:01.271" v="3"/>
        <pc:sldMkLst>
          <pc:docMk/>
          <pc:sldMk cId="145127502" sldId="328"/>
        </pc:sldMkLst>
      </pc:sldChg>
    </pc:docChg>
  </pc:docChgLst>
  <pc:docChgLst>
    <pc:chgData name="Yashraj Swarnkar" userId="S::swarnkar.y@northeastern.edu::81fb8cae-2d8f-43ad-81ac-2fc57dacf088" providerId="AD" clId="Web-{6103B73F-FF97-4EB6-BA47-7DA04BF6F79E}"/>
    <pc:docChg chg="modSld">
      <pc:chgData name="Yashraj Swarnkar" userId="S::swarnkar.y@northeastern.edu::81fb8cae-2d8f-43ad-81ac-2fc57dacf088" providerId="AD" clId="Web-{6103B73F-FF97-4EB6-BA47-7DA04BF6F79E}" dt="2020-06-20T18:20:36.994" v="1" actId="20577"/>
      <pc:docMkLst>
        <pc:docMk/>
      </pc:docMkLst>
      <pc:sldChg chg="modSp">
        <pc:chgData name="Yashraj Swarnkar" userId="S::swarnkar.y@northeastern.edu::81fb8cae-2d8f-43ad-81ac-2fc57dacf088" providerId="AD" clId="Web-{6103B73F-FF97-4EB6-BA47-7DA04BF6F79E}" dt="2020-06-20T18:20:36.994" v="1" actId="20577"/>
        <pc:sldMkLst>
          <pc:docMk/>
          <pc:sldMk cId="3266232016" sldId="382"/>
        </pc:sldMkLst>
        <pc:spChg chg="mod">
          <ac:chgData name="Yashraj Swarnkar" userId="S::swarnkar.y@northeastern.edu::81fb8cae-2d8f-43ad-81ac-2fc57dacf088" providerId="AD" clId="Web-{6103B73F-FF97-4EB6-BA47-7DA04BF6F79E}" dt="2020-06-20T18:20:36.994" v="1" actId="20577"/>
          <ac:spMkLst>
            <pc:docMk/>
            <pc:sldMk cId="3266232016" sldId="382"/>
            <ac:spMk id="7" creationId="{B7FDD03B-FE48-484D-AD35-DF9564EA679B}"/>
          </ac:spMkLst>
        </pc:spChg>
      </pc:sldChg>
    </pc:docChg>
  </pc:docChgLst>
  <pc:docChgLst>
    <pc:chgData name="Suprita Ganesh" userId="S::ganesh.su@northeastern.edu::afe27e68-e0ad-4813-ad4c-e24979583e5a" providerId="AD" clId="Web-{431E962F-1450-4026-A9E2-BA524E98EBC4}"/>
    <pc:docChg chg="modSld">
      <pc:chgData name="Suprita Ganesh" userId="S::ganesh.su@northeastern.edu::afe27e68-e0ad-4813-ad4c-e24979583e5a" providerId="AD" clId="Web-{431E962F-1450-4026-A9E2-BA524E98EBC4}" dt="2020-06-17T15:46:29.153" v="7" actId="20577"/>
      <pc:docMkLst>
        <pc:docMk/>
      </pc:docMkLst>
      <pc:sldChg chg="modSp">
        <pc:chgData name="Suprita Ganesh" userId="S::ganesh.su@northeastern.edu::afe27e68-e0ad-4813-ad4c-e24979583e5a" providerId="AD" clId="Web-{431E962F-1450-4026-A9E2-BA524E98EBC4}" dt="2020-06-17T15:46:29.153" v="7" actId="20577"/>
        <pc:sldMkLst>
          <pc:docMk/>
          <pc:sldMk cId="0" sldId="260"/>
        </pc:sldMkLst>
        <pc:spChg chg="mod">
          <ac:chgData name="Suprita Ganesh" userId="S::ganesh.su@northeastern.edu::afe27e68-e0ad-4813-ad4c-e24979583e5a" providerId="AD" clId="Web-{431E962F-1450-4026-A9E2-BA524E98EBC4}" dt="2020-06-17T15:46:29.153" v="7" actId="20577"/>
          <ac:spMkLst>
            <pc:docMk/>
            <pc:sldMk cId="0" sldId="260"/>
            <ac:spMk id="84" creationId="{00000000-0000-0000-0000-000000000000}"/>
          </ac:spMkLst>
        </pc:spChg>
      </pc:sldChg>
    </pc:docChg>
  </pc:docChgLst>
  <pc:docChgLst>
    <pc:chgData name="Yashraj Swarnkar" userId="S::swarnkar.y@northeastern.edu::81fb8cae-2d8f-43ad-81ac-2fc57dacf088" providerId="AD" clId="Web-{D8D1F2A1-23B3-42FA-8569-AD1B59BD21E5}"/>
    <pc:docChg chg="delSld modSld">
      <pc:chgData name="Yashraj Swarnkar" userId="S::swarnkar.y@northeastern.edu::81fb8cae-2d8f-43ad-81ac-2fc57dacf088" providerId="AD" clId="Web-{D8D1F2A1-23B3-42FA-8569-AD1B59BD21E5}" dt="2020-06-17T21:24:19.551" v="662"/>
      <pc:docMkLst>
        <pc:docMk/>
      </pc:docMkLst>
      <pc:sldChg chg="modSp">
        <pc:chgData name="Yashraj Swarnkar" userId="S::swarnkar.y@northeastern.edu::81fb8cae-2d8f-43ad-81ac-2fc57dacf088" providerId="AD" clId="Web-{D8D1F2A1-23B3-42FA-8569-AD1B59BD21E5}" dt="2020-06-17T19:05:29.890" v="40" actId="20577"/>
        <pc:sldMkLst>
          <pc:docMk/>
          <pc:sldMk cId="0" sldId="275"/>
        </pc:sldMkLst>
        <pc:spChg chg="mod">
          <ac:chgData name="Yashraj Swarnkar" userId="S::swarnkar.y@northeastern.edu::81fb8cae-2d8f-43ad-81ac-2fc57dacf088" providerId="AD" clId="Web-{D8D1F2A1-23B3-42FA-8569-AD1B59BD21E5}" dt="2020-06-17T19:05:29.890" v="40" actId="20577"/>
          <ac:spMkLst>
            <pc:docMk/>
            <pc:sldMk cId="0" sldId="275"/>
            <ac:spMk id="182" creationId="{00000000-0000-0000-0000-000000000000}"/>
          </ac:spMkLst>
        </pc:spChg>
      </pc:sldChg>
      <pc:sldChg chg="addSp modSp">
        <pc:chgData name="Yashraj Swarnkar" userId="S::swarnkar.y@northeastern.edu::81fb8cae-2d8f-43ad-81ac-2fc57dacf088" providerId="AD" clId="Web-{D8D1F2A1-23B3-42FA-8569-AD1B59BD21E5}" dt="2020-06-17T19:38:27.421" v="102" actId="14100"/>
        <pc:sldMkLst>
          <pc:docMk/>
          <pc:sldMk cId="0" sldId="276"/>
        </pc:sldMkLst>
        <pc:spChg chg="mod">
          <ac:chgData name="Yashraj Swarnkar" userId="S::swarnkar.y@northeastern.edu::81fb8cae-2d8f-43ad-81ac-2fc57dacf088" providerId="AD" clId="Web-{D8D1F2A1-23B3-42FA-8569-AD1B59BD21E5}" dt="2020-06-17T19:33:04.775" v="82" actId="14100"/>
          <ac:spMkLst>
            <pc:docMk/>
            <pc:sldMk cId="0" sldId="276"/>
            <ac:spMk id="188" creationId="{00000000-0000-0000-0000-000000000000}"/>
          </ac:spMkLst>
        </pc:spChg>
        <pc:picChg chg="add mod">
          <ac:chgData name="Yashraj Swarnkar" userId="S::swarnkar.y@northeastern.edu::81fb8cae-2d8f-43ad-81ac-2fc57dacf088" providerId="AD" clId="Web-{D8D1F2A1-23B3-42FA-8569-AD1B59BD21E5}" dt="2020-06-17T19:38:27.421" v="102" actId="14100"/>
          <ac:picMkLst>
            <pc:docMk/>
            <pc:sldMk cId="0" sldId="276"/>
            <ac:picMk id="2" creationId="{0D57A46C-E321-4202-BCC3-E9FDB622BAE5}"/>
          </ac:picMkLst>
        </pc:picChg>
        <pc:picChg chg="mod">
          <ac:chgData name="Yashraj Swarnkar" userId="S::swarnkar.y@northeastern.edu::81fb8cae-2d8f-43ad-81ac-2fc57dacf088" providerId="AD" clId="Web-{D8D1F2A1-23B3-42FA-8569-AD1B59BD21E5}" dt="2020-06-17T19:33:41.917" v="89" actId="14100"/>
          <ac:picMkLst>
            <pc:docMk/>
            <pc:sldMk cId="0" sldId="276"/>
            <ac:picMk id="189" creationId="{00000000-0000-0000-0000-000000000000}"/>
          </ac:picMkLst>
        </pc:picChg>
        <pc:picChg chg="mod">
          <ac:chgData name="Yashraj Swarnkar" userId="S::swarnkar.y@northeastern.edu::81fb8cae-2d8f-43ad-81ac-2fc57dacf088" providerId="AD" clId="Web-{D8D1F2A1-23B3-42FA-8569-AD1B59BD21E5}" dt="2020-06-17T19:38:11.140" v="98" actId="14100"/>
          <ac:picMkLst>
            <pc:docMk/>
            <pc:sldMk cId="0" sldId="276"/>
            <ac:picMk id="190" creationId="{00000000-0000-0000-0000-000000000000}"/>
          </ac:picMkLst>
        </pc:picChg>
        <pc:picChg chg="mod">
          <ac:chgData name="Yashraj Swarnkar" userId="S::swarnkar.y@northeastern.edu::81fb8cae-2d8f-43ad-81ac-2fc57dacf088" providerId="AD" clId="Web-{D8D1F2A1-23B3-42FA-8569-AD1B59BD21E5}" dt="2020-06-17T19:38:15.405" v="99" actId="14100"/>
          <ac:picMkLst>
            <pc:docMk/>
            <pc:sldMk cId="0" sldId="276"/>
            <ac:picMk id="191" creationId="{00000000-0000-0000-0000-000000000000}"/>
          </ac:picMkLst>
        </pc:picChg>
      </pc:sldChg>
      <pc:sldChg chg="modSp">
        <pc:chgData name="Yashraj Swarnkar" userId="S::swarnkar.y@northeastern.edu::81fb8cae-2d8f-43ad-81ac-2fc57dacf088" providerId="AD" clId="Web-{D8D1F2A1-23B3-42FA-8569-AD1B59BD21E5}" dt="2020-06-17T21:12:01.055" v="600" actId="14100"/>
        <pc:sldMkLst>
          <pc:docMk/>
          <pc:sldMk cId="0" sldId="277"/>
        </pc:sldMkLst>
        <pc:spChg chg="mod">
          <ac:chgData name="Yashraj Swarnkar" userId="S::swarnkar.y@northeastern.edu::81fb8cae-2d8f-43ad-81ac-2fc57dacf088" providerId="AD" clId="Web-{D8D1F2A1-23B3-42FA-8569-AD1B59BD21E5}" dt="2020-06-17T21:12:01.055" v="600" actId="14100"/>
          <ac:spMkLst>
            <pc:docMk/>
            <pc:sldMk cId="0" sldId="277"/>
            <ac:spMk id="197" creationId="{00000000-0000-0000-0000-000000000000}"/>
          </ac:spMkLst>
        </pc:spChg>
      </pc:sldChg>
      <pc:sldChg chg="addSp delSp modSp">
        <pc:chgData name="Yashraj Swarnkar" userId="S::swarnkar.y@northeastern.edu::81fb8cae-2d8f-43ad-81ac-2fc57dacf088" providerId="AD" clId="Web-{D8D1F2A1-23B3-42FA-8569-AD1B59BD21E5}" dt="2020-06-17T21:15:08.874" v="608" actId="14100"/>
        <pc:sldMkLst>
          <pc:docMk/>
          <pc:sldMk cId="0" sldId="278"/>
        </pc:sldMkLst>
        <pc:picChg chg="add mod">
          <ac:chgData name="Yashraj Swarnkar" userId="S::swarnkar.y@northeastern.edu::81fb8cae-2d8f-43ad-81ac-2fc57dacf088" providerId="AD" clId="Web-{D8D1F2A1-23B3-42FA-8569-AD1B59BD21E5}" dt="2020-06-17T21:15:08.874" v="608" actId="14100"/>
          <ac:picMkLst>
            <pc:docMk/>
            <pc:sldMk cId="0" sldId="278"/>
            <ac:picMk id="2" creationId="{34335A5F-E0AC-41D6-8309-7E2B57A719BA}"/>
          </ac:picMkLst>
        </pc:picChg>
        <pc:picChg chg="del">
          <ac:chgData name="Yashraj Swarnkar" userId="S::swarnkar.y@northeastern.edu::81fb8cae-2d8f-43ad-81ac-2fc57dacf088" providerId="AD" clId="Web-{D8D1F2A1-23B3-42FA-8569-AD1B59BD21E5}" dt="2020-06-17T21:14:21.935" v="602"/>
          <ac:picMkLst>
            <pc:docMk/>
            <pc:sldMk cId="0" sldId="278"/>
            <ac:picMk id="202" creationId="{00000000-0000-0000-0000-000000000000}"/>
          </ac:picMkLst>
        </pc:picChg>
        <pc:picChg chg="del">
          <ac:chgData name="Yashraj Swarnkar" userId="S::swarnkar.y@northeastern.edu::81fb8cae-2d8f-43ad-81ac-2fc57dacf088" providerId="AD" clId="Web-{D8D1F2A1-23B3-42FA-8569-AD1B59BD21E5}" dt="2020-06-17T21:14:19.794" v="601"/>
          <ac:picMkLst>
            <pc:docMk/>
            <pc:sldMk cId="0" sldId="278"/>
            <ac:picMk id="203" creationId="{00000000-0000-0000-0000-000000000000}"/>
          </ac:picMkLst>
        </pc:picChg>
      </pc:sldChg>
      <pc:sldChg chg="del">
        <pc:chgData name="Yashraj Swarnkar" userId="S::swarnkar.y@northeastern.edu::81fb8cae-2d8f-43ad-81ac-2fc57dacf088" providerId="AD" clId="Web-{D8D1F2A1-23B3-42FA-8569-AD1B59BD21E5}" dt="2020-06-17T21:24:19.551" v="662"/>
        <pc:sldMkLst>
          <pc:docMk/>
          <pc:sldMk cId="0" sldId="279"/>
        </pc:sldMkLst>
      </pc:sldChg>
      <pc:sldChg chg="del">
        <pc:chgData name="Yashraj Swarnkar" userId="S::swarnkar.y@northeastern.edu::81fb8cae-2d8f-43ad-81ac-2fc57dacf088" providerId="AD" clId="Web-{D8D1F2A1-23B3-42FA-8569-AD1B59BD21E5}" dt="2020-06-17T21:24:19.551" v="661"/>
        <pc:sldMkLst>
          <pc:docMk/>
          <pc:sldMk cId="0" sldId="280"/>
        </pc:sldMkLst>
      </pc:sldChg>
      <pc:sldChg chg="del">
        <pc:chgData name="Yashraj Swarnkar" userId="S::swarnkar.y@northeastern.edu::81fb8cae-2d8f-43ad-81ac-2fc57dacf088" providerId="AD" clId="Web-{D8D1F2A1-23B3-42FA-8569-AD1B59BD21E5}" dt="2020-06-17T21:24:19.535" v="660"/>
        <pc:sldMkLst>
          <pc:docMk/>
          <pc:sldMk cId="0" sldId="281"/>
        </pc:sldMkLst>
      </pc:sldChg>
      <pc:sldChg chg="delSp modSp">
        <pc:chgData name="Yashraj Swarnkar" userId="S::swarnkar.y@northeastern.edu::81fb8cae-2d8f-43ad-81ac-2fc57dacf088" providerId="AD" clId="Web-{D8D1F2A1-23B3-42FA-8569-AD1B59BD21E5}" dt="2020-06-17T21:23:38.268" v="659"/>
        <pc:sldMkLst>
          <pc:docMk/>
          <pc:sldMk cId="0" sldId="282"/>
        </pc:sldMkLst>
        <pc:graphicFrameChg chg="mod modGraphic">
          <ac:chgData name="Yashraj Swarnkar" userId="S::swarnkar.y@northeastern.edu::81fb8cae-2d8f-43ad-81ac-2fc57dacf088" providerId="AD" clId="Web-{D8D1F2A1-23B3-42FA-8569-AD1B59BD21E5}" dt="2020-06-17T21:23:38.268" v="659"/>
          <ac:graphicFrameMkLst>
            <pc:docMk/>
            <pc:sldMk cId="0" sldId="282"/>
            <ac:graphicFrameMk id="230" creationId="{00000000-0000-0000-0000-000000000000}"/>
          </ac:graphicFrameMkLst>
        </pc:graphicFrameChg>
        <pc:graphicFrameChg chg="del">
          <ac:chgData name="Yashraj Swarnkar" userId="S::swarnkar.y@northeastern.edu::81fb8cae-2d8f-43ad-81ac-2fc57dacf088" providerId="AD" clId="Web-{D8D1F2A1-23B3-42FA-8569-AD1B59BD21E5}" dt="2020-06-17T21:21:48.436" v="645"/>
          <ac:graphicFrameMkLst>
            <pc:docMk/>
            <pc:sldMk cId="0" sldId="282"/>
            <ac:graphicFrameMk id="231" creationId="{00000000-0000-0000-0000-000000000000}"/>
          </ac:graphicFrameMkLst>
        </pc:graphicFrameChg>
      </pc:sldChg>
      <pc:sldChg chg="modSp">
        <pc:chgData name="Yashraj Swarnkar" userId="S::swarnkar.y@northeastern.edu::81fb8cae-2d8f-43ad-81ac-2fc57dacf088" providerId="AD" clId="Web-{D8D1F2A1-23B3-42FA-8569-AD1B59BD21E5}" dt="2020-06-17T17:13:11.398" v="2" actId="20577"/>
        <pc:sldMkLst>
          <pc:docMk/>
          <pc:sldMk cId="1286400460" sldId="311"/>
        </pc:sldMkLst>
        <pc:spChg chg="mod">
          <ac:chgData name="Yashraj Swarnkar" userId="S::swarnkar.y@northeastern.edu::81fb8cae-2d8f-43ad-81ac-2fc57dacf088" providerId="AD" clId="Web-{D8D1F2A1-23B3-42FA-8569-AD1B59BD21E5}" dt="2020-06-17T17:13:11.398" v="2" actId="20577"/>
          <ac:spMkLst>
            <pc:docMk/>
            <pc:sldMk cId="1286400460" sldId="311"/>
            <ac:spMk id="4" creationId="{EE3CDCA4-FB51-4319-BDD3-08FA5615485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6-18T16:52:01.271" idx="1">
    <p:pos x="10" y="10"/>
    <p:text>lstm plot
</p:text>
    <p:extLst>
      <p:ext uri="{C676402C-5697-4E1C-873F-D02D1690AC5C}">
        <p15:threadingInfo xmlns:p15="http://schemas.microsoft.com/office/powerpoint/2012/main" timeZoneBias="420"/>
      </p:ext>
    </p:extLst>
  </p:cm>
  <p:cm authorId="3" dt="2020-06-18T17:19:55.008" idx="1">
    <p:pos x="10" y="106"/>
    <p:text>dalri
</p:text>
    <p:extLst>
      <p:ext uri="{C676402C-5697-4E1C-873F-D02D1690AC5C}">
        <p15:threadingInfo xmlns:p15="http://schemas.microsoft.com/office/powerpoint/2012/main" timeZoneBias="42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f9c4aa50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f9c4aa50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31a3c0fc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31a3c0fc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334980d5b_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334980d5b_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334980d5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334980d5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334980d5b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334980d5b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334980d5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334980d5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20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8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71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70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31a3c0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31a3c0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22222"/>
              </a:buClr>
              <a:buSzPts val="1200"/>
              <a:buChar char="●"/>
            </a:pPr>
            <a:r>
              <a:rPr lang="en" sz="1200">
                <a:solidFill>
                  <a:srgbClr val="222222"/>
                </a:solidFill>
              </a:rPr>
              <a:t>2 min short introduction on the past and present of the asset you trade. Demonstrate your deep understanding about the market.</a:t>
            </a:r>
            <a:endParaRPr/>
          </a:p>
        </p:txBody>
      </p:sp>
    </p:spTree>
    <p:extLst>
      <p:ext uri="{BB962C8B-B14F-4D97-AF65-F5344CB8AC3E}">
        <p14:creationId xmlns:p14="http://schemas.microsoft.com/office/powerpoint/2010/main" val="3755377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34980d5b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334980d5b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773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539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31a3c0fc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31a3c0fc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31a3c0fc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731a3c0fc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326912bc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326912bc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73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326912bc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326912bc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326f004c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326f004c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Matrix between all the features that we have considered for PG Stock</a:t>
            </a:r>
            <a:endParaRPr/>
          </a:p>
          <a:p>
            <a:pPr marL="0" lvl="0" indent="0" algn="l" rtl="0">
              <a:spcBef>
                <a:spcPts val="0"/>
              </a:spcBef>
              <a:spcAft>
                <a:spcPts val="0"/>
              </a:spcAft>
              <a:buNone/>
            </a:pPr>
            <a:r>
              <a:rPr lang="en"/>
              <a:t>Dark color represents max correlation between the features whereas the  lighter colors represent minimum correlation.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f9c4aa50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f9c4aa50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f9c4aa509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f9c4aa509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f9c4aa509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f9c4aa509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f9c4aa509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f9c4aa509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#Moving Average Visualization</a:t>
            </a:r>
            <a:endParaRPr/>
          </a:p>
          <a:p>
            <a:pPr marL="0" lvl="0" indent="0" algn="l" rtl="0">
              <a:spcBef>
                <a:spcPts val="0"/>
              </a:spcBef>
              <a:spcAft>
                <a:spcPts val="0"/>
              </a:spcAft>
              <a:buClr>
                <a:schemeClr val="dk1"/>
              </a:buClr>
              <a:buSzPts val="1100"/>
              <a:buFont typeface="Arial"/>
              <a:buNone/>
            </a:pPr>
            <a:r>
              <a:rPr lang="en"/>
              <a:t>PG['MA50']=PG['Adj Close'].rolling(50).mean()</a:t>
            </a:r>
            <a:endParaRPr/>
          </a:p>
          <a:p>
            <a:pPr marL="0" lvl="0" indent="0" algn="l" rtl="0">
              <a:spcBef>
                <a:spcPts val="0"/>
              </a:spcBef>
              <a:spcAft>
                <a:spcPts val="0"/>
              </a:spcAft>
              <a:buClr>
                <a:schemeClr val="dk1"/>
              </a:buClr>
              <a:buSzPts val="1100"/>
              <a:buFont typeface="Arial"/>
              <a:buNone/>
            </a:pPr>
            <a:r>
              <a:rPr lang="en"/>
              <a:t>PG['MA200']=PG['Adj Close'].rolling(200).mean()</a:t>
            </a:r>
            <a:endParaRPr/>
          </a:p>
          <a:p>
            <a:pPr marL="0" lvl="0" indent="0" algn="l" rtl="0">
              <a:spcBef>
                <a:spcPts val="0"/>
              </a:spcBef>
              <a:spcAft>
                <a:spcPts val="0"/>
              </a:spcAft>
              <a:buClr>
                <a:schemeClr val="dk1"/>
              </a:buClr>
              <a:buSzPts val="1100"/>
              <a:buFont typeface="Arial"/>
              <a:buNone/>
            </a:pPr>
            <a:r>
              <a:rPr lang="en"/>
              <a:t>PG[['Adj Close','MA50','MA200']].plot(label='P&amp;G',figsize=(16,8));</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1.xml"/><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1.xml"/><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521F7AE5-9BDA-4262-A805-135BF349C94F}"/>
              </a:ext>
            </a:extLst>
          </p:cNvPr>
          <p:cNvPicPr>
            <a:picLocks noChangeAspect="1"/>
          </p:cNvPicPr>
          <p:nvPr/>
        </p:nvPicPr>
        <p:blipFill>
          <a:blip r:embed="rId3"/>
          <a:stretch>
            <a:fillRect/>
          </a:stretch>
        </p:blipFill>
        <p:spPr>
          <a:xfrm>
            <a:off x="667281" y="364300"/>
            <a:ext cx="2472878" cy="1928844"/>
          </a:xfrm>
          <a:prstGeom prst="rect">
            <a:avLst/>
          </a:prstGeom>
        </p:spPr>
      </p:pic>
      <p:sp>
        <p:nvSpPr>
          <p:cNvPr id="7" name="Google Shape;56;p13">
            <a:extLst>
              <a:ext uri="{FF2B5EF4-FFF2-40B4-BE49-F238E27FC236}">
                <a16:creationId xmlns:a16="http://schemas.microsoft.com/office/drawing/2014/main" id="{67C3311E-33A6-442D-852B-A0A88E16569A}"/>
              </a:ext>
            </a:extLst>
          </p:cNvPr>
          <p:cNvSpPr txBox="1"/>
          <p:nvPr/>
        </p:nvSpPr>
        <p:spPr>
          <a:xfrm>
            <a:off x="5962125" y="3571050"/>
            <a:ext cx="2294400" cy="16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tx1"/>
                </a:solidFill>
              </a:rPr>
              <a:t>Names:</a:t>
            </a:r>
            <a:endParaRPr b="1" u="sng">
              <a:solidFill>
                <a:schemeClr val="tx1"/>
              </a:solidFill>
            </a:endParaRPr>
          </a:p>
          <a:p>
            <a:r>
              <a:rPr lang="en-IN" b="1">
                <a:solidFill>
                  <a:schemeClr val="tx1"/>
                </a:solidFill>
              </a:rPr>
              <a:t>Parag (001443264)</a:t>
            </a:r>
          </a:p>
          <a:p>
            <a:r>
              <a:rPr lang="en" b="1" err="1">
                <a:solidFill>
                  <a:schemeClr val="tx1"/>
                </a:solidFill>
              </a:rPr>
              <a:t>Supri</a:t>
            </a:r>
            <a:r>
              <a:rPr lang="en-IN" b="1">
                <a:solidFill>
                  <a:schemeClr val="tx1"/>
                </a:solidFill>
              </a:rPr>
              <a:t>ta (001490723)</a:t>
            </a:r>
          </a:p>
          <a:p>
            <a:r>
              <a:rPr lang="en-IN" b="1">
                <a:solidFill>
                  <a:schemeClr val="tx1"/>
                </a:solidFill>
              </a:rPr>
              <a:t>Rushi (001023379)</a:t>
            </a:r>
          </a:p>
          <a:p>
            <a:r>
              <a:rPr lang="en-IN" b="1" err="1">
                <a:solidFill>
                  <a:schemeClr val="tx1"/>
                </a:solidFill>
              </a:rPr>
              <a:t>Akshay</a:t>
            </a:r>
            <a:r>
              <a:rPr lang="en-IN" b="1">
                <a:solidFill>
                  <a:schemeClr val="tx1"/>
                </a:solidFill>
              </a:rPr>
              <a:t> (001446491)</a:t>
            </a:r>
          </a:p>
          <a:p>
            <a:pPr marL="0" lvl="0" indent="0" algn="l" rtl="0">
              <a:spcBef>
                <a:spcPts val="0"/>
              </a:spcBef>
              <a:spcAft>
                <a:spcPts val="0"/>
              </a:spcAft>
              <a:buNone/>
            </a:pPr>
            <a:r>
              <a:rPr lang="en-IN" b="1">
                <a:solidFill>
                  <a:schemeClr val="tx1"/>
                </a:solidFill>
              </a:rPr>
              <a:t>Yash</a:t>
            </a:r>
            <a:endParaRPr b="1">
              <a:solidFill>
                <a:schemeClr val="tx1"/>
              </a:solidFill>
            </a:endParaRPr>
          </a:p>
        </p:txBody>
      </p:sp>
      <p:sp>
        <p:nvSpPr>
          <p:cNvPr id="4" name="TextBox 3">
            <a:extLst>
              <a:ext uri="{FF2B5EF4-FFF2-40B4-BE49-F238E27FC236}">
                <a16:creationId xmlns:a16="http://schemas.microsoft.com/office/drawing/2014/main" id="{B8913307-0E7A-4229-BDC5-7F2E8F56D281}"/>
              </a:ext>
            </a:extLst>
          </p:cNvPr>
          <p:cNvSpPr txBox="1"/>
          <p:nvPr/>
        </p:nvSpPr>
        <p:spPr>
          <a:xfrm>
            <a:off x="1128713" y="2864032"/>
            <a:ext cx="7172325" cy="800219"/>
          </a:xfrm>
          <a:prstGeom prst="rect">
            <a:avLst/>
          </a:prstGeom>
          <a:noFill/>
        </p:spPr>
        <p:txBody>
          <a:bodyPr wrap="square" rtlCol="0" anchor="t">
            <a:spAutoFit/>
          </a:bodyPr>
          <a:lstStyle/>
          <a:p>
            <a:r>
              <a:rPr lang="en-IN" sz="2800" b="1">
                <a:solidFill>
                  <a:srgbClr val="004832"/>
                </a:solidFill>
              </a:rPr>
              <a:t>Introduction to NVIDIA stock </a:t>
            </a:r>
          </a:p>
          <a:p>
            <a:r>
              <a:rPr lang="en-IN" sz="1800"/>
              <a:t>ST: Machine Learning and Python In Finance </a:t>
            </a: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9970-5DEE-4D58-BEFA-6FC952B5C556}"/>
              </a:ext>
            </a:extLst>
          </p:cNvPr>
          <p:cNvSpPr>
            <a:spLocks noGrp="1"/>
          </p:cNvSpPr>
          <p:nvPr>
            <p:ph type="title"/>
          </p:nvPr>
        </p:nvSpPr>
        <p:spPr>
          <a:xfrm>
            <a:off x="550" y="216425"/>
            <a:ext cx="7034700" cy="572700"/>
          </a:xfrm>
        </p:spPr>
        <p:txBody>
          <a:bodyPr/>
          <a:lstStyle/>
          <a:p>
            <a:r>
              <a:rPr lang="en-US" sz="2600" b="1">
                <a:solidFill>
                  <a:srgbClr val="004832"/>
                </a:solidFill>
              </a:rPr>
              <a:t>Box Plot of NVDA Closing Price Per Year</a:t>
            </a:r>
            <a:endParaRPr lang="en-IN" sz="2600" b="1">
              <a:solidFill>
                <a:srgbClr val="004832"/>
              </a:solidFill>
            </a:endParaRPr>
          </a:p>
        </p:txBody>
      </p:sp>
      <p:pic>
        <p:nvPicPr>
          <p:cNvPr id="4" name="Picture 3">
            <a:extLst>
              <a:ext uri="{FF2B5EF4-FFF2-40B4-BE49-F238E27FC236}">
                <a16:creationId xmlns:a16="http://schemas.microsoft.com/office/drawing/2014/main" id="{EA8C09E1-912D-4827-ACC2-8161B5AC0897}"/>
              </a:ext>
            </a:extLst>
          </p:cNvPr>
          <p:cNvPicPr>
            <a:picLocks noChangeAspect="1"/>
          </p:cNvPicPr>
          <p:nvPr/>
        </p:nvPicPr>
        <p:blipFill rotWithShape="1">
          <a:blip r:embed="rId2"/>
          <a:srcRect r="1" b="2724"/>
          <a:stretch/>
        </p:blipFill>
        <p:spPr>
          <a:xfrm>
            <a:off x="387555" y="947297"/>
            <a:ext cx="7711769" cy="3558525"/>
          </a:xfrm>
          <a:prstGeom prst="rect">
            <a:avLst/>
          </a:prstGeom>
        </p:spPr>
      </p:pic>
    </p:spTree>
    <p:extLst>
      <p:ext uri="{BB962C8B-B14F-4D97-AF65-F5344CB8AC3E}">
        <p14:creationId xmlns:p14="http://schemas.microsoft.com/office/powerpoint/2010/main" val="423665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2189" y="212009"/>
            <a:ext cx="8520600" cy="572700"/>
          </a:xfrm>
          <a:prstGeom prst="rect">
            <a:avLst/>
          </a:prstGeom>
        </p:spPr>
        <p:txBody>
          <a:bodyPr spcFirstLastPara="1" wrap="square" lIns="91425" tIns="91425" rIns="91425" bIns="91425" anchor="t" anchorCtr="0">
            <a:noAutofit/>
          </a:bodyPr>
          <a:lstStyle/>
          <a:p>
            <a:r>
              <a:rPr lang="en-US" sz="1600" b="1">
                <a:solidFill>
                  <a:srgbClr val="004832"/>
                </a:solidFill>
              </a:rPr>
              <a:t>Graph Representing the Closing Price of NVDA with their Competitors</a:t>
            </a:r>
          </a:p>
        </p:txBody>
      </p:sp>
      <p:pic>
        <p:nvPicPr>
          <p:cNvPr id="5" name="Picture 4">
            <a:extLst>
              <a:ext uri="{FF2B5EF4-FFF2-40B4-BE49-F238E27FC236}">
                <a16:creationId xmlns:a16="http://schemas.microsoft.com/office/drawing/2014/main" id="{51E59F8F-4E87-4B4B-A2AC-187D72CA9111}"/>
              </a:ext>
            </a:extLst>
          </p:cNvPr>
          <p:cNvPicPr>
            <a:picLocks noChangeAspect="1"/>
          </p:cNvPicPr>
          <p:nvPr/>
        </p:nvPicPr>
        <p:blipFill>
          <a:blip r:embed="rId3"/>
          <a:stretch>
            <a:fillRect/>
          </a:stretch>
        </p:blipFill>
        <p:spPr>
          <a:xfrm>
            <a:off x="178350" y="899037"/>
            <a:ext cx="8073475" cy="37402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2400" y="198400"/>
            <a:ext cx="8520600" cy="572700"/>
          </a:xfrm>
          <a:prstGeom prst="rect">
            <a:avLst/>
          </a:prstGeom>
        </p:spPr>
        <p:txBody>
          <a:bodyPr spcFirstLastPara="1" wrap="square" lIns="91425" tIns="91425" rIns="91425" bIns="91425" anchor="t" anchorCtr="0">
            <a:noAutofit/>
          </a:bodyPr>
          <a:lstStyle/>
          <a:p>
            <a:r>
              <a:rPr lang="en" b="1">
                <a:solidFill>
                  <a:srgbClr val="004832"/>
                </a:solidFill>
              </a:rPr>
              <a:t>CandleStick Visualization </a:t>
            </a:r>
            <a:endParaRPr b="1">
              <a:solidFill>
                <a:srgbClr val="004832"/>
              </a:solidFill>
            </a:endParaRPr>
          </a:p>
        </p:txBody>
      </p:sp>
      <p:pic>
        <p:nvPicPr>
          <p:cNvPr id="4" name="Picture 3">
            <a:extLst>
              <a:ext uri="{FF2B5EF4-FFF2-40B4-BE49-F238E27FC236}">
                <a16:creationId xmlns:a16="http://schemas.microsoft.com/office/drawing/2014/main" id="{8CD5EC35-C92D-41D0-BCD3-C03E44F1D28D}"/>
              </a:ext>
            </a:extLst>
          </p:cNvPr>
          <p:cNvPicPr>
            <a:picLocks noChangeAspect="1"/>
          </p:cNvPicPr>
          <p:nvPr/>
        </p:nvPicPr>
        <p:blipFill>
          <a:blip r:embed="rId3"/>
          <a:stretch>
            <a:fillRect/>
          </a:stretch>
        </p:blipFill>
        <p:spPr>
          <a:xfrm>
            <a:off x="659589" y="989913"/>
            <a:ext cx="7977711" cy="37346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550" y="184675"/>
            <a:ext cx="4685200" cy="572700"/>
          </a:xfrm>
          <a:prstGeom prst="rect">
            <a:avLst/>
          </a:prstGeom>
        </p:spPr>
        <p:txBody>
          <a:bodyPr spcFirstLastPara="1" wrap="square" lIns="91425" tIns="91425" rIns="91425" bIns="91425" anchor="t" anchorCtr="0">
            <a:noAutofit/>
          </a:bodyPr>
          <a:lstStyle/>
          <a:p>
            <a:r>
              <a:rPr lang="en-IN" b="1">
                <a:solidFill>
                  <a:srgbClr val="004832"/>
                </a:solidFill>
              </a:rPr>
              <a:t>NVDA OHLC Plot</a:t>
            </a:r>
          </a:p>
        </p:txBody>
      </p:sp>
      <p:pic>
        <p:nvPicPr>
          <p:cNvPr id="5" name="Picture 4">
            <a:extLst>
              <a:ext uri="{FF2B5EF4-FFF2-40B4-BE49-F238E27FC236}">
                <a16:creationId xmlns:a16="http://schemas.microsoft.com/office/drawing/2014/main" id="{2C0343B8-FB96-4A1C-9CFD-A6210C611538}"/>
              </a:ext>
            </a:extLst>
          </p:cNvPr>
          <p:cNvPicPr>
            <a:picLocks noChangeAspect="1"/>
          </p:cNvPicPr>
          <p:nvPr/>
        </p:nvPicPr>
        <p:blipFill rotWithShape="1">
          <a:blip r:embed="rId3"/>
          <a:srcRect t="4105" r="4065" b="19190"/>
          <a:stretch/>
        </p:blipFill>
        <p:spPr>
          <a:xfrm>
            <a:off x="95250" y="820063"/>
            <a:ext cx="5733845" cy="2325450"/>
          </a:xfrm>
          <a:prstGeom prst="rect">
            <a:avLst/>
          </a:prstGeom>
        </p:spPr>
      </p:pic>
      <p:pic>
        <p:nvPicPr>
          <p:cNvPr id="6" name="Picture 5">
            <a:extLst>
              <a:ext uri="{FF2B5EF4-FFF2-40B4-BE49-F238E27FC236}">
                <a16:creationId xmlns:a16="http://schemas.microsoft.com/office/drawing/2014/main" id="{AE0FB343-444B-46B0-8F25-CB75BB7D6781}"/>
              </a:ext>
            </a:extLst>
          </p:cNvPr>
          <p:cNvPicPr>
            <a:picLocks noChangeAspect="1"/>
          </p:cNvPicPr>
          <p:nvPr/>
        </p:nvPicPr>
        <p:blipFill rotWithShape="1">
          <a:blip r:embed="rId4"/>
          <a:srcRect l="1170" r="1293" b="8174"/>
          <a:stretch/>
        </p:blipFill>
        <p:spPr>
          <a:xfrm>
            <a:off x="3746626" y="3144701"/>
            <a:ext cx="4462136" cy="18989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CDCA4-FB51-4319-BDD3-08FA56154851}"/>
              </a:ext>
            </a:extLst>
          </p:cNvPr>
          <p:cNvSpPr txBox="1"/>
          <p:nvPr/>
        </p:nvSpPr>
        <p:spPr>
          <a:xfrm>
            <a:off x="2217" y="122387"/>
            <a:ext cx="703484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a:solidFill>
                  <a:srgbClr val="004832"/>
                </a:solidFill>
              </a:rPr>
              <a:t>Candlestick Patterns</a:t>
            </a:r>
            <a:r>
              <a:rPr lang="en" sz="2800">
                <a:solidFill>
                  <a:srgbClr val="004832"/>
                </a:solidFill>
              </a:rPr>
              <a:t> </a:t>
            </a:r>
            <a:endParaRPr lang="en-US" sz="2800">
              <a:solidFill>
                <a:srgbClr val="004832"/>
              </a:solidFill>
            </a:endParaRPr>
          </a:p>
          <a:p>
            <a:pPr algn="l"/>
            <a:endParaRPr lang="en-US" sz="2800">
              <a:solidFill>
                <a:srgbClr val="004832"/>
              </a:solidFill>
            </a:endParaRPr>
          </a:p>
        </p:txBody>
      </p:sp>
      <p:pic>
        <p:nvPicPr>
          <p:cNvPr id="6" name="Picture 6" descr="A screenshot of a cell phone&#10;&#10;Description generated with very high confidence">
            <a:extLst>
              <a:ext uri="{FF2B5EF4-FFF2-40B4-BE49-F238E27FC236}">
                <a16:creationId xmlns:a16="http://schemas.microsoft.com/office/drawing/2014/main" id="{1799F2A8-29BB-449C-AD73-857CC88BD614}"/>
              </a:ext>
            </a:extLst>
          </p:cNvPr>
          <p:cNvPicPr>
            <a:picLocks noChangeAspect="1"/>
          </p:cNvPicPr>
          <p:nvPr/>
        </p:nvPicPr>
        <p:blipFill>
          <a:blip r:embed="rId2"/>
          <a:stretch>
            <a:fillRect/>
          </a:stretch>
        </p:blipFill>
        <p:spPr>
          <a:xfrm>
            <a:off x="134679" y="763751"/>
            <a:ext cx="7738730" cy="4019741"/>
          </a:xfrm>
          <a:prstGeom prst="rect">
            <a:avLst/>
          </a:prstGeom>
        </p:spPr>
      </p:pic>
    </p:spTree>
    <p:extLst>
      <p:ext uri="{BB962C8B-B14F-4D97-AF65-F5344CB8AC3E}">
        <p14:creationId xmlns:p14="http://schemas.microsoft.com/office/powerpoint/2010/main" val="483504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550" y="127525"/>
            <a:ext cx="8520600" cy="572700"/>
          </a:xfrm>
          <a:prstGeom prst="rect">
            <a:avLst/>
          </a:prstGeom>
        </p:spPr>
        <p:txBody>
          <a:bodyPr spcFirstLastPara="1" wrap="square" lIns="91425" tIns="91425" rIns="91425" bIns="91425" anchor="t" anchorCtr="0">
            <a:noAutofit/>
          </a:bodyPr>
          <a:lstStyle/>
          <a:p>
            <a:pPr lvl="0"/>
            <a:r>
              <a:rPr lang="en-US" b="1">
                <a:solidFill>
                  <a:srgbClr val="004832"/>
                </a:solidFill>
              </a:rPr>
              <a:t>Moving Average of NVDA</a:t>
            </a:r>
          </a:p>
        </p:txBody>
      </p:sp>
      <p:pic>
        <p:nvPicPr>
          <p:cNvPr id="5" name="Picture 4">
            <a:extLst>
              <a:ext uri="{FF2B5EF4-FFF2-40B4-BE49-F238E27FC236}">
                <a16:creationId xmlns:a16="http://schemas.microsoft.com/office/drawing/2014/main" id="{584A6F97-3782-4D88-89A8-D04C41DD3C66}"/>
              </a:ext>
            </a:extLst>
          </p:cNvPr>
          <p:cNvPicPr>
            <a:picLocks noChangeAspect="1"/>
          </p:cNvPicPr>
          <p:nvPr/>
        </p:nvPicPr>
        <p:blipFill rotWithShape="1">
          <a:blip r:embed="rId3"/>
          <a:srcRect l="5061" r="2" b="2"/>
          <a:stretch/>
        </p:blipFill>
        <p:spPr>
          <a:xfrm>
            <a:off x="311700" y="1017725"/>
            <a:ext cx="6193754" cy="2880080"/>
          </a:xfrm>
          <a:prstGeom prst="rect">
            <a:avLst/>
          </a:prstGeom>
        </p:spPr>
      </p:pic>
      <p:sp>
        <p:nvSpPr>
          <p:cNvPr id="2" name="TextBox 1">
            <a:extLst>
              <a:ext uri="{FF2B5EF4-FFF2-40B4-BE49-F238E27FC236}">
                <a16:creationId xmlns:a16="http://schemas.microsoft.com/office/drawing/2014/main" id="{53EC3CAE-0A14-49DD-BC9C-93420473F3AD}"/>
              </a:ext>
            </a:extLst>
          </p:cNvPr>
          <p:cNvSpPr txBox="1"/>
          <p:nvPr/>
        </p:nvSpPr>
        <p:spPr>
          <a:xfrm>
            <a:off x="269801" y="4024423"/>
            <a:ext cx="54943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200-SMA -- Most investors will look for a cross above or below this average to </a:t>
            </a:r>
            <a:endParaRPr lang="en-US"/>
          </a:p>
          <a:p>
            <a:r>
              <a:rPr lang="en-US" sz="1200"/>
              <a:t>represent if the stock is in a bullish or bearish trend.</a:t>
            </a:r>
            <a:endParaRPr lang="en-US"/>
          </a:p>
          <a:p>
            <a:endParaRPr lang="en" sz="1200" b="1">
              <a:solidFill>
                <a:srgbClr val="004832"/>
              </a:solidFill>
            </a:endParaRPr>
          </a:p>
          <a:p>
            <a:r>
              <a:rPr lang="en" b="1">
                <a:solidFill>
                  <a:srgbClr val="004832"/>
                </a:solidFill>
              </a:rPr>
              <a:t>Assumptions </a:t>
            </a:r>
            <a:r>
              <a:rPr lang="en" sz="1200" b="1">
                <a:solidFill>
                  <a:srgbClr val="004832"/>
                </a:solidFill>
              </a:rPr>
              <a:t>- </a:t>
            </a:r>
            <a:r>
              <a:rPr lang="en" sz="1200">
                <a:solidFill>
                  <a:srgbClr val="004832"/>
                </a:solidFill>
              </a:rPr>
              <a:t>The</a:t>
            </a:r>
            <a:r>
              <a:rPr lang="en" sz="1200"/>
              <a:t> future data values will tend to follow the trend</a:t>
            </a:r>
            <a:endParaRPr lang="en-US" sz="1200"/>
          </a:p>
          <a:p>
            <a:endParaRPr lang="en-US"/>
          </a:p>
        </p:txBody>
      </p:sp>
      <p:sp>
        <p:nvSpPr>
          <p:cNvPr id="3" name="TextBox 2">
            <a:extLst>
              <a:ext uri="{FF2B5EF4-FFF2-40B4-BE49-F238E27FC236}">
                <a16:creationId xmlns:a16="http://schemas.microsoft.com/office/drawing/2014/main" id="{A10834DC-8D40-4FFC-9AE0-405807627AE6}"/>
              </a:ext>
            </a:extLst>
          </p:cNvPr>
          <p:cNvSpPr txBox="1"/>
          <p:nvPr/>
        </p:nvSpPr>
        <p:spPr>
          <a:xfrm>
            <a:off x="6503138" y="1020726"/>
            <a:ext cx="274319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2"/>
                </a:solidFill>
              </a:rPr>
              <a:t>Variants:</a:t>
            </a:r>
          </a:p>
          <a:p>
            <a:r>
              <a:rPr lang="en-US">
                <a:solidFill>
                  <a:schemeClr val="bg2"/>
                </a:solidFill>
              </a:rPr>
              <a:t>EMA</a:t>
            </a:r>
          </a:p>
          <a:p>
            <a:r>
              <a:rPr lang="en-US">
                <a:solidFill>
                  <a:schemeClr val="bg2"/>
                </a:solidFill>
              </a:rPr>
              <a:t>MACD</a:t>
            </a: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r>
              <a:rPr lang="en-US">
                <a:solidFill>
                  <a:schemeClr val="bg2"/>
                </a:solidFill>
              </a:rPr>
              <a:t>Bollinger Bands</a:t>
            </a:r>
          </a:p>
        </p:txBody>
      </p:sp>
      <p:pic>
        <p:nvPicPr>
          <p:cNvPr id="4" name="Picture 5" descr="A close up of a map&#10;&#10;Description generated with very high confidence">
            <a:extLst>
              <a:ext uri="{FF2B5EF4-FFF2-40B4-BE49-F238E27FC236}">
                <a16:creationId xmlns:a16="http://schemas.microsoft.com/office/drawing/2014/main" id="{59F5A134-0C3C-4FE7-944E-0482675E2858}"/>
              </a:ext>
            </a:extLst>
          </p:cNvPr>
          <p:cNvPicPr>
            <a:picLocks noChangeAspect="1"/>
          </p:cNvPicPr>
          <p:nvPr/>
        </p:nvPicPr>
        <p:blipFill>
          <a:blip r:embed="rId4"/>
          <a:stretch>
            <a:fillRect/>
          </a:stretch>
        </p:blipFill>
        <p:spPr>
          <a:xfrm>
            <a:off x="6503138" y="1719520"/>
            <a:ext cx="2490678" cy="1551615"/>
          </a:xfrm>
          <a:prstGeom prst="rect">
            <a:avLst/>
          </a:prstGeom>
        </p:spPr>
      </p:pic>
      <p:pic>
        <p:nvPicPr>
          <p:cNvPr id="6" name="Picture 6" descr="A close up of a map&#10;&#10;Description generated with very high confidence">
            <a:extLst>
              <a:ext uri="{FF2B5EF4-FFF2-40B4-BE49-F238E27FC236}">
                <a16:creationId xmlns:a16="http://schemas.microsoft.com/office/drawing/2014/main" id="{494EF014-0407-43E9-9EA3-0EF8857C5B8A}"/>
              </a:ext>
            </a:extLst>
          </p:cNvPr>
          <p:cNvPicPr>
            <a:picLocks noChangeAspect="1"/>
          </p:cNvPicPr>
          <p:nvPr/>
        </p:nvPicPr>
        <p:blipFill>
          <a:blip r:embed="rId5"/>
          <a:stretch>
            <a:fillRect/>
          </a:stretch>
        </p:blipFill>
        <p:spPr>
          <a:xfrm>
            <a:off x="6503138" y="3593991"/>
            <a:ext cx="2490678" cy="13978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C8D50837-7D93-446C-9A87-732CAFB12BB1}"/>
              </a:ext>
            </a:extLst>
          </p:cNvPr>
          <p:cNvPicPr>
            <a:picLocks noChangeAspect="1"/>
          </p:cNvPicPr>
          <p:nvPr/>
        </p:nvPicPr>
        <p:blipFill>
          <a:blip r:embed="rId2"/>
          <a:stretch>
            <a:fillRect/>
          </a:stretch>
        </p:blipFill>
        <p:spPr>
          <a:xfrm>
            <a:off x="228600" y="658019"/>
            <a:ext cx="8680450" cy="3994150"/>
          </a:xfrm>
          <a:prstGeom prst="rect">
            <a:avLst/>
          </a:prstGeom>
        </p:spPr>
      </p:pic>
    </p:spTree>
    <p:extLst>
      <p:ext uri="{BB962C8B-B14F-4D97-AF65-F5344CB8AC3E}">
        <p14:creationId xmlns:p14="http://schemas.microsoft.com/office/powerpoint/2010/main" val="561931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body" idx="1"/>
          </p:nvPr>
        </p:nvSpPr>
        <p:spPr>
          <a:xfrm>
            <a:off x="2500" y="769375"/>
            <a:ext cx="8556900" cy="401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Wingdings"/>
              <a:buChar char="Ø"/>
            </a:pPr>
            <a:r>
              <a:rPr lang="en" b="1">
                <a:solidFill>
                  <a:srgbClr val="004832"/>
                </a:solidFill>
              </a:rPr>
              <a:t>Sharpe Ratio:</a:t>
            </a:r>
            <a:r>
              <a:rPr lang="en">
                <a:solidFill>
                  <a:srgbClr val="000000"/>
                </a:solidFill>
              </a:rPr>
              <a:t> </a:t>
            </a:r>
            <a:r>
              <a:rPr lang="en-US" sz="1400">
                <a:solidFill>
                  <a:srgbClr val="000000"/>
                </a:solidFill>
              </a:rPr>
              <a:t>It is measuring the performance of an investment (e.g., a security or portfolio) compared to a risk-free asset, after adjusting for its risk.</a:t>
            </a:r>
            <a:endParaRPr lang="en-US"/>
          </a:p>
          <a:p>
            <a:pPr marL="285750" lvl="0" indent="-285750" algn="l" rtl="0">
              <a:spcBef>
                <a:spcPts val="1600"/>
              </a:spcBef>
              <a:spcAft>
                <a:spcPts val="0"/>
              </a:spcAft>
              <a:buFont typeface="Wingdings"/>
              <a:buChar char="Ø"/>
            </a:pPr>
            <a:endParaRPr lang="en-US" sz="1400">
              <a:solidFill>
                <a:srgbClr val="000000"/>
              </a:solidFill>
            </a:endParaRPr>
          </a:p>
          <a:p>
            <a:pPr marL="0" indent="0">
              <a:lnSpc>
                <a:spcPct val="100000"/>
              </a:lnSpc>
              <a:spcBef>
                <a:spcPts val="1600"/>
              </a:spcBef>
              <a:buNone/>
            </a:pPr>
            <a:r>
              <a:rPr lang="en-US" sz="1200" i="1">
                <a:solidFill>
                  <a:schemeClr val="dk1"/>
                </a:solidFill>
                <a:latin typeface="Spectral"/>
                <a:ea typeface="Spectral"/>
                <a:cs typeface="Spectral"/>
                <a:sym typeface="Spectral"/>
              </a:rPr>
              <a:t>           here , Ra = Profit for P&amp;G ; </a:t>
            </a:r>
            <a:endParaRPr lang="en-US" sz="1200" i="1">
              <a:solidFill>
                <a:schemeClr val="dk1"/>
              </a:solidFill>
              <a:latin typeface="Spectral"/>
              <a:ea typeface="Spectral"/>
              <a:cs typeface="Spectral"/>
            </a:endParaRPr>
          </a:p>
          <a:p>
            <a:pPr lvl="0" indent="0" algn="l" rtl="0">
              <a:lnSpc>
                <a:spcPct val="100000"/>
              </a:lnSpc>
              <a:spcBef>
                <a:spcPts val="0"/>
              </a:spcBef>
              <a:spcAft>
                <a:spcPts val="0"/>
              </a:spcAft>
              <a:buClr>
                <a:schemeClr val="dk1"/>
              </a:buClr>
              <a:buSzPts val="1100"/>
              <a:buNone/>
            </a:pPr>
            <a:r>
              <a:rPr lang="en-US" sz="1200" i="1" err="1">
                <a:solidFill>
                  <a:schemeClr val="dk1"/>
                </a:solidFill>
                <a:latin typeface="Spectral"/>
                <a:ea typeface="Spectral"/>
                <a:cs typeface="Spectral"/>
                <a:sym typeface="Spectral"/>
              </a:rPr>
              <a:t>Rb</a:t>
            </a:r>
            <a:r>
              <a:rPr lang="en-US" sz="1200" i="1">
                <a:solidFill>
                  <a:schemeClr val="dk1"/>
                </a:solidFill>
                <a:latin typeface="Spectral"/>
                <a:ea typeface="Spectral"/>
                <a:cs typeface="Spectral"/>
                <a:sym typeface="Spectral"/>
              </a:rPr>
              <a:t> = Risk free rate (S&amp;P 500 benchmark)</a:t>
            </a:r>
            <a:endParaRPr lang="en-US" sz="1200">
              <a:solidFill>
                <a:schemeClr val="dk1"/>
              </a:solidFill>
            </a:endParaRPr>
          </a:p>
          <a:p>
            <a:pPr marL="2286000" lvl="0" indent="0" algn="l" rtl="0">
              <a:lnSpc>
                <a:spcPct val="100000"/>
              </a:lnSpc>
              <a:spcBef>
                <a:spcPts val="0"/>
              </a:spcBef>
              <a:spcAft>
                <a:spcPts val="0"/>
              </a:spcAft>
              <a:buNone/>
            </a:pPr>
            <a:r>
              <a:rPr lang="en-US" sz="1200">
                <a:solidFill>
                  <a:srgbClr val="000000"/>
                </a:solidFill>
              </a:rPr>
              <a:t>Sa &gt; 1.0 :: </a:t>
            </a:r>
            <a:r>
              <a:rPr lang="en-US" sz="1200">
                <a:solidFill>
                  <a:schemeClr val="dk1"/>
                </a:solidFill>
              </a:rPr>
              <a:t>considered acceptable to good by investors</a:t>
            </a:r>
          </a:p>
          <a:p>
            <a:pPr marL="2286000" lvl="0" indent="0" algn="l" rtl="0">
              <a:lnSpc>
                <a:spcPct val="100000"/>
              </a:lnSpc>
              <a:spcBef>
                <a:spcPts val="0"/>
              </a:spcBef>
              <a:spcAft>
                <a:spcPts val="0"/>
              </a:spcAft>
              <a:buNone/>
            </a:pPr>
            <a:r>
              <a:rPr lang="en-US" sz="1200">
                <a:solidFill>
                  <a:schemeClr val="dk1"/>
                </a:solidFill>
              </a:rPr>
              <a:t>Sa &gt; 2.0 :: Very Good</a:t>
            </a:r>
          </a:p>
          <a:p>
            <a:pPr marL="2286000" lvl="0" indent="0" algn="l" rtl="0">
              <a:lnSpc>
                <a:spcPct val="100000"/>
              </a:lnSpc>
              <a:spcBef>
                <a:spcPts val="0"/>
              </a:spcBef>
              <a:spcAft>
                <a:spcPts val="0"/>
              </a:spcAft>
              <a:buNone/>
            </a:pPr>
            <a:r>
              <a:rPr lang="en-US" sz="1200">
                <a:solidFill>
                  <a:schemeClr val="dk1"/>
                </a:solidFill>
              </a:rPr>
              <a:t>Sa &gt; 3.0 :: Excellent</a:t>
            </a:r>
          </a:p>
          <a:p>
            <a:pPr marL="2286000" lvl="0" indent="0" algn="l" rtl="0">
              <a:lnSpc>
                <a:spcPct val="100000"/>
              </a:lnSpc>
              <a:spcBef>
                <a:spcPts val="0"/>
              </a:spcBef>
              <a:spcAft>
                <a:spcPts val="0"/>
              </a:spcAft>
              <a:buNone/>
            </a:pPr>
            <a:r>
              <a:rPr lang="en-US" sz="1200">
                <a:solidFill>
                  <a:schemeClr val="dk1"/>
                </a:solidFill>
              </a:rPr>
              <a:t>Sa &lt; 1.0 :: Sub-optimal</a:t>
            </a:r>
          </a:p>
          <a:p>
            <a:pPr marL="2286000" indent="0">
              <a:lnSpc>
                <a:spcPct val="100000"/>
              </a:lnSpc>
              <a:buNone/>
            </a:pPr>
            <a:r>
              <a:rPr lang="en-US" sz="1200">
                <a:solidFill>
                  <a:schemeClr val="dk1"/>
                </a:solidFill>
              </a:rPr>
              <a:t>Sa &lt; 0.0 :: Loss </a:t>
            </a:r>
            <a:r>
              <a:rPr lang="en-US" sz="1200" err="1">
                <a:solidFill>
                  <a:schemeClr val="dk1"/>
                </a:solidFill>
              </a:rPr>
              <a:t>w.r.t.</a:t>
            </a:r>
            <a:r>
              <a:rPr lang="en-US" sz="1200">
                <a:solidFill>
                  <a:schemeClr val="dk1"/>
                </a:solidFill>
              </a:rPr>
              <a:t> Benchmark</a:t>
            </a:r>
            <a:endParaRPr lang="en">
              <a:solidFill>
                <a:schemeClr val="dk1"/>
              </a:solidFill>
            </a:endParaRPr>
          </a:p>
          <a:p>
            <a:pPr>
              <a:lnSpc>
                <a:spcPct val="150000"/>
              </a:lnSpc>
              <a:spcBef>
                <a:spcPts val="1600"/>
              </a:spcBef>
              <a:buFont typeface="Wingdings"/>
              <a:buChar char="Ø"/>
            </a:pPr>
            <a:r>
              <a:rPr lang="en" b="1">
                <a:solidFill>
                  <a:srgbClr val="004832"/>
                </a:solidFill>
              </a:rPr>
              <a:t>Average Returns:</a:t>
            </a:r>
            <a:r>
              <a:rPr lang="en">
                <a:solidFill>
                  <a:srgbClr val="000000"/>
                </a:solidFill>
              </a:rPr>
              <a:t> </a:t>
            </a:r>
            <a:r>
              <a:rPr lang="en" sz="1400">
                <a:solidFill>
                  <a:srgbClr val="000000"/>
                </a:solidFill>
              </a:rPr>
              <a:t>It is average return gained in percentage per trade.</a:t>
            </a:r>
          </a:p>
          <a:p>
            <a:pPr>
              <a:lnSpc>
                <a:spcPct val="150000"/>
              </a:lnSpc>
              <a:spcBef>
                <a:spcPts val="1600"/>
              </a:spcBef>
              <a:buFont typeface="Wingdings"/>
              <a:buChar char="Ø"/>
            </a:pPr>
            <a:r>
              <a:rPr lang="en" b="1">
                <a:solidFill>
                  <a:srgbClr val="004832"/>
                </a:solidFill>
              </a:rPr>
              <a:t>Average Profit: </a:t>
            </a:r>
            <a:r>
              <a:rPr lang="en" sz="1400">
                <a:solidFill>
                  <a:srgbClr val="000000"/>
                </a:solidFill>
              </a:rPr>
              <a:t>It is average profit gained in percentage per trade.</a:t>
            </a:r>
          </a:p>
        </p:txBody>
      </p:sp>
      <p:pic>
        <p:nvPicPr>
          <p:cNvPr id="405" name="Google Shape;405;p59"/>
          <p:cNvPicPr preferRelativeResize="0"/>
          <p:nvPr/>
        </p:nvPicPr>
        <p:blipFill>
          <a:blip r:embed="rId3">
            <a:alphaModFix/>
          </a:blip>
          <a:stretch>
            <a:fillRect/>
          </a:stretch>
        </p:blipFill>
        <p:spPr>
          <a:xfrm>
            <a:off x="2261250" y="1494000"/>
            <a:ext cx="3098725" cy="572700"/>
          </a:xfrm>
          <a:prstGeom prst="rect">
            <a:avLst/>
          </a:prstGeom>
          <a:noFill/>
          <a:ln>
            <a:noFill/>
          </a:ln>
        </p:spPr>
      </p:pic>
      <p:sp>
        <p:nvSpPr>
          <p:cNvPr id="6" name="Google Shape;397;p58">
            <a:extLst>
              <a:ext uri="{FF2B5EF4-FFF2-40B4-BE49-F238E27FC236}">
                <a16:creationId xmlns:a16="http://schemas.microsoft.com/office/drawing/2014/main" id="{5431ADE9-82D1-477A-8E5A-08AE9E281CAE}"/>
              </a:ext>
            </a:extLst>
          </p:cNvPr>
          <p:cNvSpPr txBox="1">
            <a:spLocks noGrp="1"/>
          </p:cNvSpPr>
          <p:nvPr/>
        </p:nvSpPr>
        <p:spPr>
          <a:xfrm>
            <a:off x="550" y="1978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lvl="0" indent="0" rtl="0">
              <a:lnSpc>
                <a:spcPct val="115000"/>
              </a:lnSpc>
              <a:spcBef>
                <a:spcPts val="0"/>
              </a:spcBef>
              <a:spcAft>
                <a:spcPts val="1600"/>
              </a:spcAft>
              <a:buNone/>
            </a:pPr>
            <a:r>
              <a:rPr lang="en" b="1" err="1">
                <a:solidFill>
                  <a:srgbClr val="004832"/>
                </a:solidFill>
              </a:rPr>
              <a:t>Backtesting</a:t>
            </a:r>
            <a:r>
              <a:rPr lang="en" b="1">
                <a:solidFill>
                  <a:srgbClr val="5B0F00"/>
                </a:solidFill>
              </a:rPr>
              <a:t> </a:t>
            </a:r>
            <a:r>
              <a:rPr lang="en" b="1">
                <a:solidFill>
                  <a:srgbClr val="004832"/>
                </a:solidFill>
              </a:rPr>
              <a:t>Development</a:t>
            </a:r>
            <a:endParaRPr lang="en-US" b="1">
              <a:solidFill>
                <a:srgbClr val="00483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n object&#10;&#10;Description generated with high confidence">
            <a:extLst>
              <a:ext uri="{FF2B5EF4-FFF2-40B4-BE49-F238E27FC236}">
                <a16:creationId xmlns:a16="http://schemas.microsoft.com/office/drawing/2014/main" id="{00068C98-1296-450D-A573-1D5543DAEEEA}"/>
              </a:ext>
            </a:extLst>
          </p:cNvPr>
          <p:cNvPicPr>
            <a:picLocks noChangeAspect="1"/>
          </p:cNvPicPr>
          <p:nvPr/>
        </p:nvPicPr>
        <p:blipFill>
          <a:blip r:embed="rId2"/>
          <a:stretch>
            <a:fillRect/>
          </a:stretch>
        </p:blipFill>
        <p:spPr>
          <a:xfrm>
            <a:off x="203348" y="357040"/>
            <a:ext cx="5766833" cy="1791217"/>
          </a:xfrm>
          <a:prstGeom prst="rect">
            <a:avLst/>
          </a:prstGeom>
        </p:spPr>
      </p:pic>
      <p:graphicFrame>
        <p:nvGraphicFramePr>
          <p:cNvPr id="7" name="Table 6">
            <a:extLst>
              <a:ext uri="{FF2B5EF4-FFF2-40B4-BE49-F238E27FC236}">
                <a16:creationId xmlns:a16="http://schemas.microsoft.com/office/drawing/2014/main" id="{A04995FE-B9F2-4F58-9FFF-3E0FB8AE18B8}"/>
              </a:ext>
            </a:extLst>
          </p:cNvPr>
          <p:cNvGraphicFramePr>
            <a:graphicFrameLocks noGrp="1"/>
          </p:cNvGraphicFramePr>
          <p:nvPr>
            <p:extLst>
              <p:ext uri="{D42A27DB-BD31-4B8C-83A1-F6EECF244321}">
                <p14:modId xmlns:p14="http://schemas.microsoft.com/office/powerpoint/2010/main" val="14279163"/>
              </p:ext>
            </p:extLst>
          </p:nvPr>
        </p:nvGraphicFramePr>
        <p:xfrm>
          <a:off x="276402" y="2325060"/>
          <a:ext cx="697761" cy="1582420"/>
        </p:xfrm>
        <a:graphic>
          <a:graphicData uri="http://schemas.openxmlformats.org/drawingml/2006/table">
            <a:tbl>
              <a:tblPr firstRow="1" firstCol="1" bandRow="1">
                <a:tableStyleId>{4CA05D35-24B8-4AA9-87FB-1F08F6D6A902}</a:tableStyleId>
              </a:tblPr>
              <a:tblGrid>
                <a:gridCol w="697761">
                  <a:extLst>
                    <a:ext uri="{9D8B030D-6E8A-4147-A177-3AD203B41FA5}">
                      <a16:colId xmlns:a16="http://schemas.microsoft.com/office/drawing/2014/main" val="2411150310"/>
                    </a:ext>
                  </a:extLst>
                </a:gridCol>
              </a:tblGrid>
              <a:tr h="400050">
                <a:tc>
                  <a:txBody>
                    <a:bodyPr/>
                    <a:lstStyle/>
                    <a:p>
                      <a:pPr algn="ctr">
                        <a:spcAft>
                          <a:spcPts val="0"/>
                        </a:spcAft>
                      </a:pPr>
                      <a:r>
                        <a:rPr lang="en-US" sz="1100" b="1" u="none" strike="noStrike">
                          <a:effectLst/>
                        </a:rPr>
                        <a:t>log returns</a:t>
                      </a:r>
                      <a:endParaRPr lang="en-US" sz="1100" b="1">
                        <a:effectLst/>
                      </a:endParaRPr>
                    </a:p>
                  </a:txBody>
                  <a:tcPr marL="68580" marR="68580" marT="0" marB="0"/>
                </a:tc>
                <a:extLst>
                  <a:ext uri="{0D108BD9-81ED-4DB2-BD59-A6C34878D82A}">
                    <a16:rowId xmlns:a16="http://schemas.microsoft.com/office/drawing/2014/main" val="111815103"/>
                  </a:ext>
                </a:extLst>
              </a:tr>
              <a:tr h="400050">
                <a:tc>
                  <a:txBody>
                    <a:bodyPr/>
                    <a:lstStyle/>
                    <a:p>
                      <a:pPr algn="ctr">
                        <a:spcAft>
                          <a:spcPts val="0"/>
                        </a:spcAft>
                      </a:pPr>
                      <a:r>
                        <a:rPr lang="en-US" sz="1100" u="none" strike="noStrike">
                          <a:effectLst/>
                        </a:rPr>
                        <a:t>0.22</a:t>
                      </a:r>
                      <a:endParaRPr lang="en-US" sz="1100">
                        <a:effectLst/>
                      </a:endParaRPr>
                    </a:p>
                  </a:txBody>
                  <a:tcPr marL="68580" marR="68580" marT="0" marB="0" anchor="ctr"/>
                </a:tc>
                <a:extLst>
                  <a:ext uri="{0D108BD9-81ED-4DB2-BD59-A6C34878D82A}">
                    <a16:rowId xmlns:a16="http://schemas.microsoft.com/office/drawing/2014/main" val="3828500445"/>
                  </a:ext>
                </a:extLst>
              </a:tr>
              <a:tr h="382270">
                <a:tc>
                  <a:txBody>
                    <a:bodyPr/>
                    <a:lstStyle/>
                    <a:p>
                      <a:pPr algn="ctr">
                        <a:spcAft>
                          <a:spcPts val="0"/>
                        </a:spcAft>
                      </a:pPr>
                      <a:r>
                        <a:rPr lang="en-US" sz="1100" u="none" strike="noStrike">
                          <a:effectLst/>
                        </a:rPr>
                        <a:t>0.1</a:t>
                      </a:r>
                      <a:endParaRPr lang="en-US" sz="1100">
                        <a:effectLst/>
                      </a:endParaRPr>
                    </a:p>
                  </a:txBody>
                  <a:tcPr marL="68580" marR="68580" marT="0" marB="0" anchor="ctr"/>
                </a:tc>
                <a:extLst>
                  <a:ext uri="{0D108BD9-81ED-4DB2-BD59-A6C34878D82A}">
                    <a16:rowId xmlns:a16="http://schemas.microsoft.com/office/drawing/2014/main" val="2498507728"/>
                  </a:ext>
                </a:extLst>
              </a:tr>
              <a:tr h="400050">
                <a:tc>
                  <a:txBody>
                    <a:bodyPr/>
                    <a:lstStyle/>
                    <a:p>
                      <a:pPr algn="ctr">
                        <a:spcAft>
                          <a:spcPts val="0"/>
                        </a:spcAft>
                      </a:pPr>
                      <a:r>
                        <a:rPr lang="en-US" sz="1100" u="none" strike="noStrike">
                          <a:effectLst/>
                        </a:rPr>
                        <a:t>0.5</a:t>
                      </a:r>
                      <a:endParaRPr lang="en-US" sz="1100">
                        <a:effectLst/>
                      </a:endParaRPr>
                    </a:p>
                  </a:txBody>
                  <a:tcPr marL="68580" marR="68580" marT="0" marB="0" anchor="ctr"/>
                </a:tc>
                <a:extLst>
                  <a:ext uri="{0D108BD9-81ED-4DB2-BD59-A6C34878D82A}">
                    <a16:rowId xmlns:a16="http://schemas.microsoft.com/office/drawing/2014/main" val="3079044177"/>
                  </a:ext>
                </a:extLst>
              </a:tr>
            </a:tbl>
          </a:graphicData>
        </a:graphic>
      </p:graphicFrame>
      <p:pic>
        <p:nvPicPr>
          <p:cNvPr id="8" name="Picture 8" descr="A picture containing clock, meter&#10;&#10;Description generated with very high confidence">
            <a:extLst>
              <a:ext uri="{FF2B5EF4-FFF2-40B4-BE49-F238E27FC236}">
                <a16:creationId xmlns:a16="http://schemas.microsoft.com/office/drawing/2014/main" id="{AD3E1F9C-731D-447E-B106-67FD8A322C16}"/>
              </a:ext>
            </a:extLst>
          </p:cNvPr>
          <p:cNvPicPr>
            <a:picLocks noChangeAspect="1"/>
          </p:cNvPicPr>
          <p:nvPr/>
        </p:nvPicPr>
        <p:blipFill>
          <a:blip r:embed="rId3"/>
          <a:stretch>
            <a:fillRect/>
          </a:stretch>
        </p:blipFill>
        <p:spPr>
          <a:xfrm>
            <a:off x="1372929" y="2517799"/>
            <a:ext cx="3952653" cy="499976"/>
          </a:xfrm>
          <a:prstGeom prst="rect">
            <a:avLst/>
          </a:prstGeom>
        </p:spPr>
      </p:pic>
      <p:sp>
        <p:nvSpPr>
          <p:cNvPr id="9" name="TextBox 8">
            <a:extLst>
              <a:ext uri="{FF2B5EF4-FFF2-40B4-BE49-F238E27FC236}">
                <a16:creationId xmlns:a16="http://schemas.microsoft.com/office/drawing/2014/main" id="{69823F9B-39CB-4DC6-89EE-58441151D81A}"/>
              </a:ext>
            </a:extLst>
          </p:cNvPr>
          <p:cNvSpPr txBox="1"/>
          <p:nvPr/>
        </p:nvSpPr>
        <p:spPr>
          <a:xfrm>
            <a:off x="1372929" y="3333307"/>
            <a:ext cx="67702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First quartile= 0.1006 </a:t>
            </a:r>
          </a:p>
          <a:p>
            <a:r>
              <a:rPr lang="en-US" sz="1200"/>
              <a:t>Third quartile= 0.1018 </a:t>
            </a:r>
          </a:p>
          <a:p>
            <a:r>
              <a:rPr lang="en-US" sz="1200"/>
              <a:t>  </a:t>
            </a:r>
            <a:endParaRPr lang="en-US"/>
          </a:p>
          <a:p>
            <a:r>
              <a:rPr lang="en-US" sz="1200"/>
              <a:t>Buy at first quartile =&gt; </a:t>
            </a:r>
          </a:p>
          <a:p>
            <a:r>
              <a:rPr lang="en-US" sz="1200"/>
              <a:t>Log returns= log(</a:t>
            </a:r>
            <a:r>
              <a:rPr lang="en-US" sz="1200" err="1"/>
              <a:t>current_price</a:t>
            </a:r>
            <a:r>
              <a:rPr lang="en-US" sz="1200"/>
              <a:t>/ </a:t>
            </a:r>
            <a:r>
              <a:rPr lang="en-US" sz="1200" err="1"/>
              <a:t>yesterdays_price</a:t>
            </a:r>
            <a:r>
              <a:rPr lang="en-US" sz="1200"/>
              <a:t>)= 0.1006 </a:t>
            </a:r>
          </a:p>
          <a:p>
            <a:pPr marL="285750" indent="-285750">
              <a:buChar char="•"/>
            </a:pPr>
            <a:r>
              <a:rPr lang="en-US" sz="1200"/>
              <a:t>Buy when </a:t>
            </a:r>
            <a:r>
              <a:rPr lang="en-US" sz="1200" err="1"/>
              <a:t>current_price</a:t>
            </a:r>
            <a:r>
              <a:rPr lang="en-US" sz="1200"/>
              <a:t> ≤ </a:t>
            </a:r>
            <a:r>
              <a:rPr lang="en-US" sz="1200" err="1"/>
              <a:t>yesterdays_price</a:t>
            </a:r>
            <a:r>
              <a:rPr lang="en-US" sz="1200"/>
              <a:t>* e^0.1006 </a:t>
            </a:r>
          </a:p>
          <a:p>
            <a:pPr marL="285750" indent="-285750">
              <a:buChar char="•"/>
            </a:pPr>
            <a:r>
              <a:rPr lang="en-US" sz="1200"/>
              <a:t>Similarly sell when </a:t>
            </a:r>
            <a:r>
              <a:rPr lang="en-US" sz="1200" err="1"/>
              <a:t>current_price</a:t>
            </a:r>
            <a:r>
              <a:rPr lang="en-US" sz="1200"/>
              <a:t> ≥ </a:t>
            </a:r>
            <a:r>
              <a:rPr lang="en-US" sz="1200" err="1"/>
              <a:t>yesterdays_price</a:t>
            </a:r>
            <a:r>
              <a:rPr lang="en-US" sz="1200"/>
              <a:t>* e^0.1018 </a:t>
            </a:r>
          </a:p>
          <a:p>
            <a:pPr algn="l"/>
            <a:endParaRPr lang="en-US" sz="1200"/>
          </a:p>
        </p:txBody>
      </p:sp>
    </p:spTree>
    <p:extLst>
      <p:ext uri="{BB962C8B-B14F-4D97-AF65-F5344CB8AC3E}">
        <p14:creationId xmlns:p14="http://schemas.microsoft.com/office/powerpoint/2010/main" val="118488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550" y="260875"/>
            <a:ext cx="8520600" cy="572700"/>
          </a:xfrm>
          <a:prstGeom prst="rect">
            <a:avLst/>
          </a:prstGeom>
        </p:spPr>
        <p:txBody>
          <a:bodyPr spcFirstLastPara="1" wrap="square" lIns="91425" tIns="91425" rIns="91425" bIns="91425" anchor="t" anchorCtr="0">
            <a:noAutofit/>
          </a:bodyPr>
          <a:lstStyle/>
          <a:p>
            <a:pPr>
              <a:lnSpc>
                <a:spcPct val="115000"/>
              </a:lnSpc>
              <a:spcAft>
                <a:spcPts val="1600"/>
              </a:spcAft>
            </a:pPr>
            <a:r>
              <a:rPr lang="en" b="1">
                <a:solidFill>
                  <a:srgbClr val="004832"/>
                </a:solidFill>
              </a:rPr>
              <a:t> Machine</a:t>
            </a:r>
            <a:r>
              <a:rPr lang="en">
                <a:solidFill>
                  <a:srgbClr val="980000"/>
                </a:solidFill>
              </a:rPr>
              <a:t> </a:t>
            </a:r>
            <a:r>
              <a:rPr lang="en" b="1">
                <a:solidFill>
                  <a:srgbClr val="004832"/>
                </a:solidFill>
              </a:rPr>
              <a:t>Learning Models and Strategies </a:t>
            </a:r>
            <a:endParaRPr b="1">
              <a:solidFill>
                <a:srgbClr val="004832"/>
              </a:solidFill>
            </a:endParaRPr>
          </a:p>
        </p:txBody>
      </p:sp>
      <p:sp>
        <p:nvSpPr>
          <p:cNvPr id="182" name="Google Shape;182;p32"/>
          <p:cNvSpPr txBox="1">
            <a:spLocks noGrp="1"/>
          </p:cNvSpPr>
          <p:nvPr>
            <p:ph type="body" idx="1"/>
          </p:nvPr>
        </p:nvSpPr>
        <p:spPr>
          <a:xfrm>
            <a:off x="521427" y="909532"/>
            <a:ext cx="7422152" cy="3758895"/>
          </a:xfrm>
          <a:prstGeom prst="rect">
            <a:avLst/>
          </a:prstGeom>
        </p:spPr>
        <p:txBody>
          <a:bodyPr spcFirstLastPara="1" wrap="square" lIns="91425" tIns="91425" rIns="91425" bIns="91425" anchor="t" anchorCtr="0">
            <a:noAutofit/>
          </a:bodyPr>
          <a:lstStyle/>
          <a:p>
            <a:pPr>
              <a:lnSpc>
                <a:spcPct val="100000"/>
              </a:lnSpc>
              <a:buClr>
                <a:srgbClr val="222222"/>
              </a:buClr>
              <a:buFont typeface="Wingdings"/>
              <a:buChar char="Ø"/>
            </a:pPr>
            <a:r>
              <a:rPr lang="en" sz="1600">
                <a:solidFill>
                  <a:srgbClr val="222222"/>
                </a:solidFill>
              </a:rPr>
              <a:t>Linear Regression Models with /without Market Factors </a:t>
            </a:r>
            <a:endParaRPr lang="en-US" sz="1600">
              <a:solidFill>
                <a:srgbClr val="222222"/>
              </a:solidFill>
            </a:endParaRPr>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Fama and French Models</a:t>
            </a:r>
          </a:p>
          <a:p>
            <a:pPr>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PCA Features Model</a:t>
            </a:r>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Quadratic  Model </a:t>
            </a:r>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err="1">
                <a:solidFill>
                  <a:srgbClr val="222222"/>
                </a:solidFill>
              </a:rPr>
              <a:t>Garch</a:t>
            </a:r>
            <a:r>
              <a:rPr lang="en" sz="1600">
                <a:solidFill>
                  <a:srgbClr val="222222"/>
                </a:solidFill>
              </a:rPr>
              <a:t> Model</a:t>
            </a:r>
            <a:endParaRPr lang="en" sz="1600"/>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Kalman Filter Model</a:t>
            </a:r>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Random Forest Model</a:t>
            </a:r>
            <a:endParaRPr lang="en" sz="1600"/>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Long Short Term Memory (RNN)</a:t>
            </a:r>
            <a:endParaRPr lang="en-US" sz="1600">
              <a:solidFill>
                <a:srgbClr val="22222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CEEB-F417-4383-A74F-BBC9C88C9113}"/>
              </a:ext>
            </a:extLst>
          </p:cNvPr>
          <p:cNvSpPr>
            <a:spLocks noGrp="1"/>
          </p:cNvSpPr>
          <p:nvPr>
            <p:ph type="title"/>
          </p:nvPr>
        </p:nvSpPr>
        <p:spPr>
          <a:xfrm>
            <a:off x="90771" y="226190"/>
            <a:ext cx="2924419" cy="841800"/>
          </a:xfrm>
        </p:spPr>
        <p:txBody>
          <a:bodyPr/>
          <a:lstStyle/>
          <a:p>
            <a:r>
              <a:rPr lang="en-IN" sz="2800" b="1">
                <a:solidFill>
                  <a:srgbClr val="004832"/>
                </a:solidFill>
              </a:rPr>
              <a:t>    Why NVDIA</a:t>
            </a:r>
          </a:p>
        </p:txBody>
      </p:sp>
      <p:pic>
        <p:nvPicPr>
          <p:cNvPr id="4" name="Graphic 3" descr="Bar graph with upward trend">
            <a:extLst>
              <a:ext uri="{FF2B5EF4-FFF2-40B4-BE49-F238E27FC236}">
                <a16:creationId xmlns:a16="http://schemas.microsoft.com/office/drawing/2014/main" id="{D637BDA6-A1CB-4E00-9E2D-6FE23AC872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3385" y="1159156"/>
            <a:ext cx="621796" cy="538991"/>
          </a:xfrm>
          <a:prstGeom prst="rect">
            <a:avLst/>
          </a:prstGeom>
        </p:spPr>
      </p:pic>
      <p:pic>
        <p:nvPicPr>
          <p:cNvPr id="8" name="Graphic 7" descr="Research">
            <a:extLst>
              <a:ext uri="{FF2B5EF4-FFF2-40B4-BE49-F238E27FC236}">
                <a16:creationId xmlns:a16="http://schemas.microsoft.com/office/drawing/2014/main" id="{35BB41CD-7520-42A4-ACD6-D77EE3C845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3144" y="1148440"/>
            <a:ext cx="736014" cy="584817"/>
          </a:xfrm>
          <a:prstGeom prst="rect">
            <a:avLst/>
          </a:prstGeom>
        </p:spPr>
      </p:pic>
      <p:pic>
        <p:nvPicPr>
          <p:cNvPr id="12" name="Graphic 11" descr="Upward trend">
            <a:extLst>
              <a:ext uri="{FF2B5EF4-FFF2-40B4-BE49-F238E27FC236}">
                <a16:creationId xmlns:a16="http://schemas.microsoft.com/office/drawing/2014/main" id="{36C7BB8C-C40D-4106-917D-A1C30AFA52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7261" y="1175755"/>
            <a:ext cx="542908" cy="557502"/>
          </a:xfrm>
          <a:prstGeom prst="rect">
            <a:avLst/>
          </a:prstGeom>
        </p:spPr>
      </p:pic>
      <p:pic>
        <p:nvPicPr>
          <p:cNvPr id="14" name="Graphic 13" descr="Coins">
            <a:extLst>
              <a:ext uri="{FF2B5EF4-FFF2-40B4-BE49-F238E27FC236}">
                <a16:creationId xmlns:a16="http://schemas.microsoft.com/office/drawing/2014/main" id="{1C2F8243-9A98-4A1F-9A47-F89B8965E0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7237" y="1175755"/>
            <a:ext cx="621796" cy="621796"/>
          </a:xfrm>
          <a:prstGeom prst="rect">
            <a:avLst/>
          </a:prstGeom>
        </p:spPr>
      </p:pic>
      <p:pic>
        <p:nvPicPr>
          <p:cNvPr id="16" name="Graphic 15" descr="Dollar">
            <a:extLst>
              <a:ext uri="{FF2B5EF4-FFF2-40B4-BE49-F238E27FC236}">
                <a16:creationId xmlns:a16="http://schemas.microsoft.com/office/drawing/2014/main" id="{9F83F6E0-7708-471F-8B03-95145DA08D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42249" y="1186978"/>
            <a:ext cx="621796" cy="557503"/>
          </a:xfrm>
          <a:prstGeom prst="rect">
            <a:avLst/>
          </a:prstGeom>
        </p:spPr>
      </p:pic>
      <p:pic>
        <p:nvPicPr>
          <p:cNvPr id="18" name="Graphic 17" descr="Money">
            <a:extLst>
              <a:ext uri="{FF2B5EF4-FFF2-40B4-BE49-F238E27FC236}">
                <a16:creationId xmlns:a16="http://schemas.microsoft.com/office/drawing/2014/main" id="{20F10BCB-CEED-4E03-BCA6-17FE317138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7561" y="1178138"/>
            <a:ext cx="736014" cy="621797"/>
          </a:xfrm>
          <a:prstGeom prst="rect">
            <a:avLst/>
          </a:prstGeom>
        </p:spPr>
      </p:pic>
      <p:sp>
        <p:nvSpPr>
          <p:cNvPr id="19" name="TextBox 18">
            <a:extLst>
              <a:ext uri="{FF2B5EF4-FFF2-40B4-BE49-F238E27FC236}">
                <a16:creationId xmlns:a16="http://schemas.microsoft.com/office/drawing/2014/main" id="{C743AE53-4DF0-43EA-B917-B2A140B75640}"/>
              </a:ext>
            </a:extLst>
          </p:cNvPr>
          <p:cNvSpPr txBox="1"/>
          <p:nvPr/>
        </p:nvSpPr>
        <p:spPr>
          <a:xfrm>
            <a:off x="736335" y="1797551"/>
            <a:ext cx="982073" cy="400110"/>
          </a:xfrm>
          <a:prstGeom prst="rect">
            <a:avLst/>
          </a:prstGeom>
          <a:noFill/>
        </p:spPr>
        <p:txBody>
          <a:bodyPr wrap="square" rtlCol="0">
            <a:spAutoFit/>
          </a:bodyPr>
          <a:lstStyle/>
          <a:p>
            <a:r>
              <a:rPr lang="en-IN" sz="1000"/>
              <a:t>MARKET CAP $214.8B</a:t>
            </a:r>
          </a:p>
        </p:txBody>
      </p:sp>
      <p:sp>
        <p:nvSpPr>
          <p:cNvPr id="20" name="TextBox 19">
            <a:extLst>
              <a:ext uri="{FF2B5EF4-FFF2-40B4-BE49-F238E27FC236}">
                <a16:creationId xmlns:a16="http://schemas.microsoft.com/office/drawing/2014/main" id="{0ADA15E0-67CA-4CCE-8E61-83A709A62AB6}"/>
              </a:ext>
            </a:extLst>
          </p:cNvPr>
          <p:cNvSpPr txBox="1"/>
          <p:nvPr/>
        </p:nvSpPr>
        <p:spPr>
          <a:xfrm>
            <a:off x="2034242" y="1803943"/>
            <a:ext cx="1109008" cy="400110"/>
          </a:xfrm>
          <a:prstGeom prst="rect">
            <a:avLst/>
          </a:prstGeom>
          <a:noFill/>
        </p:spPr>
        <p:txBody>
          <a:bodyPr wrap="square" rtlCol="0">
            <a:spAutoFit/>
          </a:bodyPr>
          <a:lstStyle/>
          <a:p>
            <a:r>
              <a:rPr lang="en-IN" sz="1000"/>
              <a:t>DIVIDEND PER SHARE: $0.64</a:t>
            </a:r>
          </a:p>
        </p:txBody>
      </p:sp>
      <p:sp>
        <p:nvSpPr>
          <p:cNvPr id="21" name="TextBox 20">
            <a:extLst>
              <a:ext uri="{FF2B5EF4-FFF2-40B4-BE49-F238E27FC236}">
                <a16:creationId xmlns:a16="http://schemas.microsoft.com/office/drawing/2014/main" id="{49C8AEFA-BBDC-4677-8FA7-8978657F6D96}"/>
              </a:ext>
            </a:extLst>
          </p:cNvPr>
          <p:cNvSpPr txBox="1"/>
          <p:nvPr/>
        </p:nvSpPr>
        <p:spPr>
          <a:xfrm>
            <a:off x="3275263" y="1771795"/>
            <a:ext cx="1222098" cy="553998"/>
          </a:xfrm>
          <a:prstGeom prst="rect">
            <a:avLst/>
          </a:prstGeom>
          <a:noFill/>
        </p:spPr>
        <p:txBody>
          <a:bodyPr wrap="square" rtlCol="0">
            <a:spAutoFit/>
          </a:bodyPr>
          <a:lstStyle/>
          <a:p>
            <a:r>
              <a:rPr lang="en-IN" sz="1000"/>
              <a:t>PRICE-EARNINGS RATIO: 63.12</a:t>
            </a:r>
          </a:p>
        </p:txBody>
      </p:sp>
      <p:sp>
        <p:nvSpPr>
          <p:cNvPr id="22" name="TextBox 21">
            <a:extLst>
              <a:ext uri="{FF2B5EF4-FFF2-40B4-BE49-F238E27FC236}">
                <a16:creationId xmlns:a16="http://schemas.microsoft.com/office/drawing/2014/main" id="{967A9F8E-1FB6-4907-AC06-4FED08EEA61B}"/>
              </a:ext>
            </a:extLst>
          </p:cNvPr>
          <p:cNvSpPr txBox="1"/>
          <p:nvPr/>
        </p:nvSpPr>
        <p:spPr>
          <a:xfrm>
            <a:off x="4398458" y="1753283"/>
            <a:ext cx="1528562" cy="707886"/>
          </a:xfrm>
          <a:prstGeom prst="rect">
            <a:avLst/>
          </a:prstGeom>
          <a:noFill/>
        </p:spPr>
        <p:txBody>
          <a:bodyPr wrap="square" rtlCol="0">
            <a:spAutoFit/>
          </a:bodyPr>
          <a:lstStyle/>
          <a:p>
            <a:r>
              <a:rPr lang="en-IN" sz="1000"/>
              <a:t>52 WEEK </a:t>
            </a:r>
          </a:p>
          <a:p>
            <a:r>
              <a:rPr lang="en-IN" sz="1000"/>
              <a:t>HIGH: $380</a:t>
            </a:r>
          </a:p>
          <a:p>
            <a:r>
              <a:rPr lang="en-IN" sz="1000"/>
              <a:t>LOW: $143.65</a:t>
            </a:r>
          </a:p>
          <a:p>
            <a:r>
              <a:rPr lang="en-IN" sz="1000"/>
              <a:t>AVG: $227.91</a:t>
            </a:r>
          </a:p>
        </p:txBody>
      </p:sp>
      <p:pic>
        <p:nvPicPr>
          <p:cNvPr id="24" name="Picture 23" descr="A screenshot of a cell phone&#10;&#10;Description automatically generated">
            <a:extLst>
              <a:ext uri="{FF2B5EF4-FFF2-40B4-BE49-F238E27FC236}">
                <a16:creationId xmlns:a16="http://schemas.microsoft.com/office/drawing/2014/main" id="{0980F2AC-BD21-4591-A5D0-752E5E8BC092}"/>
              </a:ext>
            </a:extLst>
          </p:cNvPr>
          <p:cNvPicPr>
            <a:picLocks noChangeAspect="1"/>
          </p:cNvPicPr>
          <p:nvPr/>
        </p:nvPicPr>
        <p:blipFill>
          <a:blip r:embed="rId14"/>
          <a:stretch>
            <a:fillRect/>
          </a:stretch>
        </p:blipFill>
        <p:spPr>
          <a:xfrm>
            <a:off x="828676" y="2571750"/>
            <a:ext cx="7372350" cy="2051049"/>
          </a:xfrm>
          <a:prstGeom prst="rect">
            <a:avLst/>
          </a:prstGeom>
        </p:spPr>
      </p:pic>
      <p:sp>
        <p:nvSpPr>
          <p:cNvPr id="25" name="TextBox 24">
            <a:extLst>
              <a:ext uri="{FF2B5EF4-FFF2-40B4-BE49-F238E27FC236}">
                <a16:creationId xmlns:a16="http://schemas.microsoft.com/office/drawing/2014/main" id="{C25FCD19-0711-4F0D-95A5-A9D623AC58D7}"/>
              </a:ext>
            </a:extLst>
          </p:cNvPr>
          <p:cNvSpPr txBox="1"/>
          <p:nvPr/>
        </p:nvSpPr>
        <p:spPr>
          <a:xfrm>
            <a:off x="5462589" y="1753283"/>
            <a:ext cx="1528562" cy="400110"/>
          </a:xfrm>
          <a:prstGeom prst="rect">
            <a:avLst/>
          </a:prstGeom>
          <a:noFill/>
        </p:spPr>
        <p:txBody>
          <a:bodyPr wrap="square" rtlCol="0">
            <a:spAutoFit/>
          </a:bodyPr>
          <a:lstStyle/>
          <a:p>
            <a:r>
              <a:rPr lang="en-IN" sz="1000"/>
              <a:t>QUARTERLY EARNING GRAPH</a:t>
            </a:r>
          </a:p>
        </p:txBody>
      </p:sp>
      <p:sp>
        <p:nvSpPr>
          <p:cNvPr id="26" name="TextBox 25">
            <a:extLst>
              <a:ext uri="{FF2B5EF4-FFF2-40B4-BE49-F238E27FC236}">
                <a16:creationId xmlns:a16="http://schemas.microsoft.com/office/drawing/2014/main" id="{A39ED214-66B1-479B-85DE-3E54C2B27305}"/>
              </a:ext>
            </a:extLst>
          </p:cNvPr>
          <p:cNvSpPr txBox="1"/>
          <p:nvPr/>
        </p:nvSpPr>
        <p:spPr>
          <a:xfrm>
            <a:off x="6623144" y="1767282"/>
            <a:ext cx="1528562" cy="553998"/>
          </a:xfrm>
          <a:prstGeom prst="rect">
            <a:avLst/>
          </a:prstGeom>
          <a:noFill/>
        </p:spPr>
        <p:txBody>
          <a:bodyPr wrap="square" rtlCol="0">
            <a:spAutoFit/>
          </a:bodyPr>
          <a:lstStyle/>
          <a:p>
            <a:r>
              <a:rPr lang="en-IN" sz="1000"/>
              <a:t>ANALYST FORCAST 35% GROWTH ANNUALY</a:t>
            </a:r>
          </a:p>
        </p:txBody>
      </p:sp>
    </p:spTree>
    <p:extLst>
      <p:ext uri="{BB962C8B-B14F-4D97-AF65-F5344CB8AC3E}">
        <p14:creationId xmlns:p14="http://schemas.microsoft.com/office/powerpoint/2010/main" val="413784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1025" y="222850"/>
            <a:ext cx="8520600" cy="572700"/>
          </a:xfrm>
          <a:prstGeom prst="rect">
            <a:avLst/>
          </a:prstGeom>
        </p:spPr>
        <p:txBody>
          <a:bodyPr spcFirstLastPara="1" wrap="square" lIns="91425" tIns="91425" rIns="91425" bIns="91425" anchor="t" anchorCtr="0">
            <a:noAutofit/>
          </a:bodyPr>
          <a:lstStyle/>
          <a:p>
            <a:pPr lvl="0"/>
            <a:r>
              <a:rPr lang="en" b="1">
                <a:solidFill>
                  <a:srgbClr val="004832"/>
                </a:solidFill>
              </a:rPr>
              <a:t>Linear Regression</a:t>
            </a:r>
            <a:endParaRPr b="1">
              <a:solidFill>
                <a:srgbClr val="004832"/>
              </a:solidFill>
            </a:endParaRPr>
          </a:p>
        </p:txBody>
      </p:sp>
      <p:sp>
        <p:nvSpPr>
          <p:cNvPr id="188" name="Google Shape;188;p33"/>
          <p:cNvSpPr txBox="1">
            <a:spLocks noGrp="1"/>
          </p:cNvSpPr>
          <p:nvPr>
            <p:ph type="body" idx="1"/>
          </p:nvPr>
        </p:nvSpPr>
        <p:spPr>
          <a:xfrm>
            <a:off x="329109" y="712525"/>
            <a:ext cx="7090867" cy="755333"/>
          </a:xfrm>
          <a:prstGeom prst="rect">
            <a:avLst/>
          </a:prstGeom>
        </p:spPr>
        <p:txBody>
          <a:bodyPr spcFirstLastPara="1" wrap="square" lIns="91425" tIns="91425" rIns="91425" bIns="91425" anchor="t" anchorCtr="0">
            <a:noAutofit/>
          </a:bodyPr>
          <a:lstStyle/>
          <a:p>
            <a:pPr marL="0" indent="0" algn="just">
              <a:buNone/>
            </a:pPr>
            <a:r>
              <a:rPr lang="en-US" sz="1600" b="1">
                <a:solidFill>
                  <a:srgbClr val="222222"/>
                </a:solidFill>
              </a:rPr>
              <a:t>Linear regression</a:t>
            </a:r>
            <a:r>
              <a:rPr lang="en-US" sz="1600">
                <a:solidFill>
                  <a:srgbClr val="222222"/>
                </a:solidFill>
              </a:rPr>
              <a:t> is a statistical measure to determine the relationship between a dependent variable and a series of  independent variables</a:t>
            </a:r>
          </a:p>
          <a:p>
            <a:pPr marL="0" indent="0">
              <a:spcBef>
                <a:spcPts val="1000"/>
              </a:spcBef>
              <a:buNone/>
            </a:pPr>
            <a:endParaRPr lang="en-US" sz="1600"/>
          </a:p>
          <a:p>
            <a:pPr marL="0" lvl="0" indent="0" algn="l" rtl="0">
              <a:spcBef>
                <a:spcPts val="1600"/>
              </a:spcBef>
              <a:spcAft>
                <a:spcPts val="0"/>
              </a:spcAft>
              <a:buClr>
                <a:schemeClr val="dk1"/>
              </a:buClr>
              <a:buSzPts val="1100"/>
              <a:buFont typeface="Arial"/>
              <a:buNone/>
            </a:pPr>
            <a:endParaRPr lang="en-US" sz="1600"/>
          </a:p>
          <a:p>
            <a:pPr marL="0" lvl="0" indent="0" algn="l" rtl="0">
              <a:spcBef>
                <a:spcPts val="1600"/>
              </a:spcBef>
              <a:spcAft>
                <a:spcPts val="1600"/>
              </a:spcAft>
              <a:buNone/>
            </a:pPr>
            <a:endParaRPr lang="en-US" sz="1600"/>
          </a:p>
        </p:txBody>
      </p:sp>
      <p:pic>
        <p:nvPicPr>
          <p:cNvPr id="190" name="Google Shape;190;p33"/>
          <p:cNvPicPr preferRelativeResize="0"/>
          <p:nvPr/>
        </p:nvPicPr>
        <p:blipFill>
          <a:blip r:embed="rId3">
            <a:alphaModFix/>
          </a:blip>
          <a:stretch>
            <a:fillRect/>
          </a:stretch>
        </p:blipFill>
        <p:spPr>
          <a:xfrm>
            <a:off x="331387" y="2052392"/>
            <a:ext cx="3525054" cy="1357586"/>
          </a:xfrm>
          <a:prstGeom prst="rect">
            <a:avLst/>
          </a:prstGeom>
          <a:noFill/>
          <a:ln>
            <a:noFill/>
          </a:ln>
        </p:spPr>
      </p:pic>
      <p:pic>
        <p:nvPicPr>
          <p:cNvPr id="191" name="Google Shape;191;p33"/>
          <p:cNvPicPr preferRelativeResize="0"/>
          <p:nvPr/>
        </p:nvPicPr>
        <p:blipFill>
          <a:blip r:embed="rId4">
            <a:alphaModFix/>
          </a:blip>
          <a:stretch>
            <a:fillRect/>
          </a:stretch>
        </p:blipFill>
        <p:spPr>
          <a:xfrm>
            <a:off x="1304313" y="3544737"/>
            <a:ext cx="2132432" cy="1296107"/>
          </a:xfrm>
          <a:prstGeom prst="rect">
            <a:avLst/>
          </a:prstGeom>
          <a:noFill/>
          <a:ln>
            <a:noFill/>
          </a:ln>
        </p:spPr>
      </p:pic>
      <p:pic>
        <p:nvPicPr>
          <p:cNvPr id="192" name="Google Shape;192;p33"/>
          <p:cNvPicPr preferRelativeResize="0"/>
          <p:nvPr/>
        </p:nvPicPr>
        <p:blipFill>
          <a:blip r:embed="rId5">
            <a:alphaModFix/>
          </a:blip>
          <a:stretch>
            <a:fillRect/>
          </a:stretch>
        </p:blipFill>
        <p:spPr>
          <a:xfrm>
            <a:off x="4989583" y="3909056"/>
            <a:ext cx="2427320" cy="572700"/>
          </a:xfrm>
          <a:prstGeom prst="rect">
            <a:avLst/>
          </a:prstGeom>
          <a:noFill/>
          <a:ln>
            <a:noFill/>
          </a:ln>
        </p:spPr>
      </p:pic>
      <p:pic>
        <p:nvPicPr>
          <p:cNvPr id="2" name="Picture 2" descr="A close up of text on a white background&#10;&#10;Description generated with high confidence">
            <a:extLst>
              <a:ext uri="{FF2B5EF4-FFF2-40B4-BE49-F238E27FC236}">
                <a16:creationId xmlns:a16="http://schemas.microsoft.com/office/drawing/2014/main" id="{0D57A46C-E321-4202-BCC3-E9FDB622BAE5}"/>
              </a:ext>
            </a:extLst>
          </p:cNvPr>
          <p:cNvPicPr>
            <a:picLocks noChangeAspect="1"/>
          </p:cNvPicPr>
          <p:nvPr/>
        </p:nvPicPr>
        <p:blipFill>
          <a:blip r:embed="rId6"/>
          <a:stretch>
            <a:fillRect/>
          </a:stretch>
        </p:blipFill>
        <p:spPr>
          <a:xfrm>
            <a:off x="4637802" y="1673384"/>
            <a:ext cx="2587266" cy="2118960"/>
          </a:xfrm>
          <a:prstGeom prst="rect">
            <a:avLst/>
          </a:prstGeom>
        </p:spPr>
      </p:pic>
      <p:sp>
        <p:nvSpPr>
          <p:cNvPr id="3" name="TextBox 2">
            <a:extLst>
              <a:ext uri="{FF2B5EF4-FFF2-40B4-BE49-F238E27FC236}">
                <a16:creationId xmlns:a16="http://schemas.microsoft.com/office/drawing/2014/main" id="{7A5E7E6C-D5BA-444A-99B4-7A657EC758C0}"/>
              </a:ext>
            </a:extLst>
          </p:cNvPr>
          <p:cNvSpPr txBox="1"/>
          <p:nvPr/>
        </p:nvSpPr>
        <p:spPr>
          <a:xfrm>
            <a:off x="332044" y="1590367"/>
            <a:ext cx="27124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b="1">
                <a:solidFill>
                  <a:srgbClr val="222222"/>
                </a:solidFill>
              </a:rPr>
              <a:t> Mathematical Representation</a:t>
            </a:r>
            <a:endParaRPr lang="en-US"/>
          </a:p>
          <a:p>
            <a:pPr algn="l"/>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body" idx="1"/>
          </p:nvPr>
        </p:nvSpPr>
        <p:spPr>
          <a:xfrm>
            <a:off x="-2115" y="799105"/>
            <a:ext cx="8458400" cy="4521918"/>
          </a:xfrm>
          <a:prstGeom prst="rect">
            <a:avLst/>
          </a:prstGeom>
        </p:spPr>
        <p:txBody>
          <a:bodyPr spcFirstLastPara="1" wrap="square" lIns="91425" tIns="91425" rIns="91425" bIns="91425" anchor="t" anchorCtr="0">
            <a:noAutofit/>
          </a:bodyPr>
          <a:lstStyle/>
          <a:p>
            <a:pPr algn="just">
              <a:spcBef>
                <a:spcPts val="1000"/>
              </a:spcBef>
              <a:buFont typeface="Wingdings"/>
              <a:buChar char="Ø"/>
            </a:pPr>
            <a:r>
              <a:rPr lang="en-US" sz="1600" b="1">
                <a:solidFill>
                  <a:srgbClr val="333333"/>
                </a:solidFill>
                <a:ea typeface="Times New Roman"/>
                <a:cs typeface="Times New Roman"/>
                <a:sym typeface="Times New Roman"/>
              </a:rPr>
              <a:t>Linear relationships, outlier/ Influential cases- </a:t>
            </a:r>
            <a:r>
              <a:rPr lang="en-US" sz="1400">
                <a:solidFill>
                  <a:srgbClr val="333333"/>
                </a:solidFill>
                <a:ea typeface="Times New Roman"/>
                <a:cs typeface="Times New Roman"/>
                <a:sym typeface="Times New Roman"/>
              </a:rPr>
              <a:t>The relationship between the independent and dependent variables to be linear. It is important to check for outliers as this method is sensitive to outlier effect. Relationship between features can be determined by using Scatterplots.</a:t>
            </a:r>
            <a:endParaRPr lang="en-US" sz="1400">
              <a:solidFill>
                <a:srgbClr val="333333"/>
              </a:solidFill>
              <a:ea typeface="Times New Roman"/>
              <a:cs typeface="Times New Roman"/>
            </a:endParaRPr>
          </a:p>
          <a:p>
            <a:pPr algn="just">
              <a:buClr>
                <a:srgbClr val="333333"/>
              </a:buClr>
              <a:buFont typeface="Wingdings"/>
              <a:buChar char="Ø"/>
            </a:pPr>
            <a:r>
              <a:rPr lang="en-US" sz="1600" b="1">
                <a:solidFill>
                  <a:srgbClr val="333333"/>
                </a:solidFill>
                <a:ea typeface="Times New Roman"/>
                <a:cs typeface="Times New Roman"/>
                <a:sym typeface="Times New Roman"/>
              </a:rPr>
              <a:t>Multivariate Normality-</a:t>
            </a:r>
            <a:r>
              <a:rPr lang="en-US" sz="1600">
                <a:solidFill>
                  <a:srgbClr val="333333"/>
                </a:solidFill>
                <a:ea typeface="Times New Roman"/>
                <a:cs typeface="Times New Roman"/>
                <a:sym typeface="Times New Roman"/>
              </a:rPr>
              <a:t> </a:t>
            </a:r>
            <a:r>
              <a:rPr lang="en-US" sz="1400">
                <a:solidFill>
                  <a:srgbClr val="333333"/>
                </a:solidFill>
                <a:ea typeface="Times New Roman"/>
                <a:cs typeface="Times New Roman"/>
                <a:sym typeface="Times New Roman"/>
              </a:rPr>
              <a:t>The relationship requires all the variable to be multivariate normal i.e.  the residuals are normally distributed</a:t>
            </a:r>
            <a:endParaRPr lang="en-US" sz="1400">
              <a:solidFill>
                <a:srgbClr val="333333"/>
              </a:solidFill>
              <a:ea typeface="Times New Roman"/>
              <a:cs typeface="Times New Roman"/>
            </a:endParaRPr>
          </a:p>
          <a:p>
            <a:pPr algn="just">
              <a:lnSpc>
                <a:spcPct val="114999"/>
              </a:lnSpc>
              <a:buClr>
                <a:srgbClr val="333333"/>
              </a:buClr>
              <a:buFont typeface="Wingdings"/>
              <a:buChar char="Ø"/>
            </a:pPr>
            <a:r>
              <a:rPr lang="en-US" sz="1600" b="1">
                <a:solidFill>
                  <a:srgbClr val="333333"/>
                </a:solidFill>
                <a:ea typeface="Times New Roman"/>
                <a:cs typeface="Times New Roman"/>
                <a:sym typeface="Times New Roman"/>
              </a:rPr>
              <a:t>No Multicollinearity- </a:t>
            </a:r>
            <a:r>
              <a:rPr lang="en-US" sz="1400">
                <a:solidFill>
                  <a:srgbClr val="333333"/>
                </a:solidFill>
                <a:ea typeface="Times New Roman"/>
                <a:cs typeface="Times New Roman"/>
                <a:sym typeface="Times New Roman"/>
              </a:rPr>
              <a:t>Multiple regression assumes that there is less or no multicollinearity between the independent variables.  Criteria to check multicollinearity are:</a:t>
            </a:r>
            <a:endParaRPr lang="en-US" sz="1400">
              <a:solidFill>
                <a:srgbClr val="333333"/>
              </a:solidFill>
              <a:ea typeface="Times New Roman"/>
              <a:cs typeface="Times New Roman"/>
            </a:endParaRPr>
          </a:p>
          <a:p>
            <a:pPr lvl="1" algn="just">
              <a:lnSpc>
                <a:spcPct val="0"/>
              </a:lnSpc>
              <a:buClr>
                <a:srgbClr val="333333"/>
              </a:buClr>
              <a:buFont typeface="Courier New"/>
              <a:buChar char="o"/>
            </a:pPr>
            <a:r>
              <a:rPr lang="en-US">
                <a:solidFill>
                  <a:srgbClr val="333333"/>
                </a:solidFill>
                <a:ea typeface="Times New Roman"/>
                <a:cs typeface="Times New Roman"/>
              </a:rPr>
              <a:t>Correlation Matrix</a:t>
            </a:r>
          </a:p>
          <a:p>
            <a:pPr lvl="1" algn="just">
              <a:lnSpc>
                <a:spcPct val="0"/>
              </a:lnSpc>
              <a:buClr>
                <a:srgbClr val="333333"/>
              </a:buClr>
              <a:buFont typeface="Courier New"/>
              <a:buChar char="o"/>
            </a:pPr>
            <a:r>
              <a:rPr lang="en-US">
                <a:solidFill>
                  <a:srgbClr val="333333"/>
                </a:solidFill>
                <a:ea typeface="Times New Roman"/>
                <a:cs typeface="Times New Roman"/>
              </a:rPr>
              <a:t>Tolerance</a:t>
            </a:r>
          </a:p>
          <a:p>
            <a:pPr lvl="1" algn="just">
              <a:lnSpc>
                <a:spcPct val="0"/>
              </a:lnSpc>
              <a:buClr>
                <a:srgbClr val="333333"/>
              </a:buClr>
              <a:buFont typeface="Courier New"/>
              <a:buChar char="o"/>
            </a:pPr>
            <a:r>
              <a:rPr lang="en-US">
                <a:solidFill>
                  <a:srgbClr val="333333"/>
                </a:solidFill>
                <a:ea typeface="Times New Roman"/>
                <a:cs typeface="Times New Roman"/>
              </a:rPr>
              <a:t>Variance Inflation Factor</a:t>
            </a:r>
          </a:p>
          <a:p>
            <a:pPr marL="596900" lvl="1" indent="0" algn="just">
              <a:lnSpc>
                <a:spcPct val="0"/>
              </a:lnSpc>
              <a:buClr>
                <a:srgbClr val="333333"/>
              </a:buClr>
              <a:buNone/>
            </a:pPr>
            <a:endParaRPr lang="en-US">
              <a:solidFill>
                <a:srgbClr val="333333"/>
              </a:solidFill>
              <a:ea typeface="Times New Roman"/>
              <a:cs typeface="Times New Roman"/>
            </a:endParaRPr>
          </a:p>
          <a:p>
            <a:pPr algn="just">
              <a:lnSpc>
                <a:spcPct val="114999"/>
              </a:lnSpc>
              <a:buClr>
                <a:srgbClr val="333333"/>
              </a:buClr>
              <a:buFont typeface="Wingdings"/>
              <a:buChar char="Ø"/>
            </a:pPr>
            <a:r>
              <a:rPr lang="en-US" sz="1600" b="1">
                <a:solidFill>
                  <a:srgbClr val="333333"/>
                </a:solidFill>
                <a:ea typeface="Times New Roman"/>
                <a:cs typeface="Times New Roman"/>
                <a:sym typeface="Times New Roman"/>
              </a:rPr>
              <a:t>Homoscedasticity- </a:t>
            </a:r>
            <a:r>
              <a:rPr lang="en-US" sz="1400">
                <a:solidFill>
                  <a:srgbClr val="333333"/>
                </a:solidFill>
                <a:ea typeface="Times New Roman"/>
                <a:cs typeface="Times New Roman"/>
                <a:sym typeface="Times New Roman"/>
              </a:rPr>
              <a:t>This assumption states that the variance of error terms are similar across the values of the independent variables. The scatterplot is good way to check homoscedasticity.</a:t>
            </a:r>
            <a:endParaRPr lang="en-US" sz="1400">
              <a:solidFill>
                <a:srgbClr val="333333"/>
              </a:solidFill>
              <a:cs typeface="Times New Roman"/>
            </a:endParaRPr>
          </a:p>
          <a:p>
            <a:pPr marL="0" lvl="0" indent="0" algn="l" rtl="0">
              <a:spcBef>
                <a:spcPts val="1000"/>
              </a:spcBef>
              <a:spcAft>
                <a:spcPts val="0"/>
              </a:spcAft>
              <a:buClr>
                <a:schemeClr val="dk1"/>
              </a:buClr>
              <a:buSzPts val="1100"/>
              <a:buFont typeface="Arial"/>
              <a:buNone/>
            </a:pPr>
            <a:endParaRPr sz="1600"/>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2" name="TextBox 1">
            <a:extLst>
              <a:ext uri="{FF2B5EF4-FFF2-40B4-BE49-F238E27FC236}">
                <a16:creationId xmlns:a16="http://schemas.microsoft.com/office/drawing/2014/main" id="{71AA1380-0A91-4A92-8FF8-92C0941E350D}"/>
              </a:ext>
            </a:extLst>
          </p:cNvPr>
          <p:cNvSpPr txBox="1"/>
          <p:nvPr/>
        </p:nvSpPr>
        <p:spPr>
          <a:xfrm>
            <a:off x="-1228" y="241505"/>
            <a:ext cx="81263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dk1"/>
              </a:buClr>
              <a:buSzPts val="2800"/>
            </a:pPr>
            <a:r>
              <a:rPr lang="en" sz="2000" b="1">
                <a:solidFill>
                  <a:srgbClr val="004832"/>
                </a:solidFill>
              </a:rPr>
              <a:t>Assumptions of Multi-variate linear regression analysis</a:t>
            </a:r>
            <a:endParaRPr lang="en-US" sz="2000" b="1">
              <a:solidFill>
                <a:srgbClr val="004832"/>
              </a:solidFill>
            </a:endParaRPr>
          </a:p>
          <a:p>
            <a:pPr>
              <a:buClr>
                <a:schemeClr val="dk1"/>
              </a:buClr>
              <a:buSzPts val="2800"/>
            </a:pPr>
            <a:endParaRPr lang="en-US" sz="2000" b="1">
              <a:solidFill>
                <a:srgbClr val="00483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5340B-8D2E-4043-A1CD-D0BA433E39BD}"/>
              </a:ext>
            </a:extLst>
          </p:cNvPr>
          <p:cNvSpPr>
            <a:spLocks noGrp="1"/>
          </p:cNvSpPr>
          <p:nvPr>
            <p:ph type="body" idx="1"/>
          </p:nvPr>
        </p:nvSpPr>
        <p:spPr>
          <a:xfrm>
            <a:off x="550" y="1203275"/>
            <a:ext cx="3034700" cy="3416400"/>
          </a:xfrm>
        </p:spPr>
        <p:txBody>
          <a:bodyPr spcFirstLastPara="1" wrap="square" lIns="91425" tIns="91425" rIns="91425" bIns="91425" anchor="ctr" anchorCtr="0">
            <a:noAutofit/>
          </a:bodyPr>
          <a:lstStyle/>
          <a:p>
            <a:pPr marL="139700" indent="0" algn="ctr">
              <a:lnSpc>
                <a:spcPct val="114999"/>
              </a:lnSpc>
              <a:buNone/>
            </a:pPr>
            <a:r>
              <a:rPr lang="en" sz="2800" b="1">
                <a:solidFill>
                  <a:srgbClr val="004832"/>
                </a:solidFill>
              </a:rPr>
              <a:t>FAMA French Model</a:t>
            </a:r>
            <a:endParaRPr lang="en-US"/>
          </a:p>
          <a:p>
            <a:pPr algn="ctr">
              <a:lnSpc>
                <a:spcPct val="114999"/>
              </a:lnSpc>
            </a:pPr>
            <a:endParaRPr lang="en-US" sz="2800"/>
          </a:p>
        </p:txBody>
      </p:sp>
      <p:sp>
        <p:nvSpPr>
          <p:cNvPr id="7" name="Text Placeholder 6">
            <a:extLst>
              <a:ext uri="{FF2B5EF4-FFF2-40B4-BE49-F238E27FC236}">
                <a16:creationId xmlns:a16="http://schemas.microsoft.com/office/drawing/2014/main" id="{B7FDD03B-FE48-484D-AD35-DF9564EA679B}"/>
              </a:ext>
            </a:extLst>
          </p:cNvPr>
          <p:cNvSpPr>
            <a:spLocks noGrp="1"/>
          </p:cNvSpPr>
          <p:nvPr>
            <p:ph type="body" idx="2"/>
          </p:nvPr>
        </p:nvSpPr>
        <p:spPr>
          <a:xfrm>
            <a:off x="2965500" y="568275"/>
            <a:ext cx="5212750" cy="3416400"/>
          </a:xfrm>
        </p:spPr>
        <p:txBody>
          <a:bodyPr/>
          <a:lstStyle/>
          <a:p>
            <a:pPr marL="114300" indent="0">
              <a:lnSpc>
                <a:spcPct val="114999"/>
              </a:lnSpc>
              <a:buNone/>
            </a:pPr>
            <a:r>
              <a:rPr lang="en-US" sz="1200"/>
              <a:t>The Fama-French model is an extension of the Capital Asset Price Model (CAPM).</a:t>
            </a:r>
          </a:p>
          <a:p>
            <a:pPr marL="114300" indent="0">
              <a:lnSpc>
                <a:spcPct val="114999"/>
              </a:lnSpc>
              <a:buNone/>
            </a:pPr>
            <a:r>
              <a:rPr lang="en-US" sz="1200"/>
              <a:t>The Fama-French model aims to describe stock returns through three factors:</a:t>
            </a:r>
          </a:p>
          <a:p>
            <a:pPr>
              <a:lnSpc>
                <a:spcPct val="114999"/>
              </a:lnSpc>
            </a:pPr>
            <a:r>
              <a:rPr lang="en-US" sz="1200"/>
              <a:t>Market risk, </a:t>
            </a:r>
          </a:p>
          <a:p>
            <a:pPr>
              <a:lnSpc>
                <a:spcPct val="114999"/>
              </a:lnSpc>
            </a:pPr>
            <a:r>
              <a:rPr lang="en-US" sz="1200"/>
              <a:t>Company Size – Outperformance of small vs big companies </a:t>
            </a:r>
          </a:p>
          <a:p>
            <a:pPr>
              <a:lnSpc>
                <a:spcPct val="114999"/>
              </a:lnSpc>
            </a:pPr>
            <a:r>
              <a:rPr lang="en-US" sz="1200"/>
              <a:t>Value Factor – Outperformance of high market vs small market companies </a:t>
            </a:r>
          </a:p>
          <a:p>
            <a:pPr>
              <a:lnSpc>
                <a:spcPct val="114999"/>
              </a:lnSpc>
            </a:pPr>
            <a:endParaRPr lang="en-US" sz="1100"/>
          </a:p>
          <a:p>
            <a:pPr>
              <a:lnSpc>
                <a:spcPct val="114999"/>
              </a:lnSpc>
            </a:pPr>
            <a:endParaRPr lang="en-US" sz="1100"/>
          </a:p>
          <a:p>
            <a:pPr>
              <a:lnSpc>
                <a:spcPct val="114999"/>
              </a:lnSpc>
            </a:pPr>
            <a:endParaRPr lang="en-US" sz="1100"/>
          </a:p>
          <a:p>
            <a:pPr marL="139700" indent="0">
              <a:lnSpc>
                <a:spcPct val="114999"/>
              </a:lnSpc>
              <a:buNone/>
            </a:pPr>
            <a:r>
              <a:rPr lang="en-US" sz="1100" b="1" u="sng"/>
              <a:t>Mathematical Representation:</a:t>
            </a:r>
          </a:p>
          <a:p>
            <a:pPr>
              <a:lnSpc>
                <a:spcPct val="114999"/>
              </a:lnSpc>
            </a:pPr>
            <a:endParaRPr lang="en-US" sz="1100" b="1" u="sng"/>
          </a:p>
          <a:p>
            <a:pPr marL="139700" indent="0">
              <a:lnSpc>
                <a:spcPct val="114999"/>
              </a:lnSpc>
              <a:buNone/>
            </a:pPr>
            <a:endParaRPr lang="en-US" sz="1000"/>
          </a:p>
          <a:p>
            <a:pPr marL="139700" indent="0">
              <a:lnSpc>
                <a:spcPct val="114999"/>
              </a:lnSpc>
              <a:buNone/>
            </a:pPr>
            <a:r>
              <a:rPr lang="en-US" sz="1000"/>
              <a:t>Where:</a:t>
            </a:r>
            <a:endParaRPr lang="en-US" sz="1000" b="1" u="sng"/>
          </a:p>
          <a:p>
            <a:pPr>
              <a:lnSpc>
                <a:spcPct val="114999"/>
              </a:lnSpc>
            </a:pPr>
            <a:r>
              <a:rPr lang="en-US" sz="1000" b="1" i="1"/>
              <a:t>     r</a:t>
            </a:r>
            <a:r>
              <a:rPr lang="en-US" sz="1000" i="1"/>
              <a:t> = Expected rate of return                            </a:t>
            </a:r>
            <a:endParaRPr lang="en-US" sz="1000"/>
          </a:p>
          <a:p>
            <a:pPr>
              <a:lnSpc>
                <a:spcPct val="114999"/>
              </a:lnSpc>
            </a:pPr>
            <a:r>
              <a:rPr lang="en-US" sz="1000" b="1" i="1"/>
              <a:t>    r</a:t>
            </a:r>
            <a:r>
              <a:rPr lang="en-US" sz="1000" b="1" i="1" baseline="-25000"/>
              <a:t>f </a:t>
            </a:r>
            <a:r>
              <a:rPr lang="en-US" sz="1000" i="1"/>
              <a:t>= Risk-free rate</a:t>
            </a:r>
            <a:endParaRPr lang="en-US" sz="1000"/>
          </a:p>
          <a:p>
            <a:pPr>
              <a:lnSpc>
                <a:spcPct val="114999"/>
              </a:lnSpc>
            </a:pPr>
            <a:r>
              <a:rPr lang="en-US" sz="1000" b="1" i="1"/>
              <a:t>    ß </a:t>
            </a:r>
            <a:r>
              <a:rPr lang="en-US" sz="1000" i="1"/>
              <a:t>= Factor’s coefficient (sensitivity)</a:t>
            </a:r>
            <a:endParaRPr lang="en-US" sz="1000"/>
          </a:p>
          <a:p>
            <a:pPr>
              <a:lnSpc>
                <a:spcPct val="114999"/>
              </a:lnSpc>
            </a:pPr>
            <a:r>
              <a:rPr lang="en-US" sz="1000" b="1" i="1"/>
              <a:t>    (r</a:t>
            </a:r>
            <a:r>
              <a:rPr lang="en-US" sz="1000" b="1" i="1" baseline="-25000"/>
              <a:t>m </a:t>
            </a:r>
            <a:r>
              <a:rPr lang="en-US" sz="1000" b="1" i="1"/>
              <a:t>– r</a:t>
            </a:r>
            <a:r>
              <a:rPr lang="en-US" sz="1000" b="1" i="1" baseline="-25000"/>
              <a:t>f</a:t>
            </a:r>
            <a:r>
              <a:rPr lang="en-US" sz="1000" b="1" i="1"/>
              <a:t>)</a:t>
            </a:r>
            <a:r>
              <a:rPr lang="en-US" sz="1000" i="1"/>
              <a:t> = Market risk premium</a:t>
            </a:r>
            <a:endParaRPr lang="en-US" sz="1000"/>
          </a:p>
          <a:p>
            <a:pPr>
              <a:lnSpc>
                <a:spcPct val="114999"/>
              </a:lnSpc>
            </a:pPr>
            <a:r>
              <a:rPr lang="en-US" sz="1000" b="1" i="1"/>
              <a:t>    SMB </a:t>
            </a:r>
            <a:r>
              <a:rPr lang="en-US" sz="1000" i="1"/>
              <a:t>=  Size Premium(small minus big)</a:t>
            </a:r>
            <a:endParaRPr lang="en-US" sz="1000"/>
          </a:p>
          <a:p>
            <a:pPr>
              <a:lnSpc>
                <a:spcPct val="114999"/>
              </a:lnSpc>
            </a:pPr>
            <a:r>
              <a:rPr lang="en-US" sz="1000" b="1" i="1"/>
              <a:t>    HML </a:t>
            </a:r>
            <a:r>
              <a:rPr lang="en-US" sz="1000" i="1"/>
              <a:t>=  Value Premium (high minus low)</a:t>
            </a:r>
            <a:endParaRPr lang="en-US" sz="1000"/>
          </a:p>
          <a:p>
            <a:pPr>
              <a:lnSpc>
                <a:spcPct val="114999"/>
              </a:lnSpc>
            </a:pPr>
            <a:endParaRPr lang="en-US" sz="1100" b="1" u="sng"/>
          </a:p>
        </p:txBody>
      </p:sp>
      <p:pic>
        <p:nvPicPr>
          <p:cNvPr id="10" name="Picture 4" descr="A close up of a sign&#10;&#10;Description generated with very high confidence">
            <a:extLst>
              <a:ext uri="{FF2B5EF4-FFF2-40B4-BE49-F238E27FC236}">
                <a16:creationId xmlns:a16="http://schemas.microsoft.com/office/drawing/2014/main" id="{3ABE4E4D-61E8-47D9-870B-D7ADF61EB4F3}"/>
              </a:ext>
            </a:extLst>
          </p:cNvPr>
          <p:cNvPicPr>
            <a:picLocks noChangeAspect="1"/>
          </p:cNvPicPr>
          <p:nvPr/>
        </p:nvPicPr>
        <p:blipFill>
          <a:blip r:embed="rId2"/>
          <a:stretch>
            <a:fillRect/>
          </a:stretch>
        </p:blipFill>
        <p:spPr>
          <a:xfrm>
            <a:off x="3244850" y="2411821"/>
            <a:ext cx="4819650" cy="470001"/>
          </a:xfrm>
          <a:prstGeom prst="rect">
            <a:avLst/>
          </a:prstGeom>
        </p:spPr>
      </p:pic>
      <p:pic>
        <p:nvPicPr>
          <p:cNvPr id="12" name="Picture 5" descr="A picture containing clock&#10;&#10;Description generated with very high confidence">
            <a:extLst>
              <a:ext uri="{FF2B5EF4-FFF2-40B4-BE49-F238E27FC236}">
                <a16:creationId xmlns:a16="http://schemas.microsoft.com/office/drawing/2014/main" id="{A369AF94-4A90-46B2-BEAA-F98E188A425D}"/>
              </a:ext>
            </a:extLst>
          </p:cNvPr>
          <p:cNvPicPr>
            <a:picLocks noChangeAspect="1"/>
          </p:cNvPicPr>
          <p:nvPr/>
        </p:nvPicPr>
        <p:blipFill>
          <a:blip r:embed="rId3"/>
          <a:stretch>
            <a:fillRect/>
          </a:stretch>
        </p:blipFill>
        <p:spPr>
          <a:xfrm>
            <a:off x="3568700" y="3173219"/>
            <a:ext cx="3181851" cy="237174"/>
          </a:xfrm>
          <a:prstGeom prst="rect">
            <a:avLst/>
          </a:prstGeom>
        </p:spPr>
      </p:pic>
    </p:spTree>
    <p:extLst>
      <p:ext uri="{BB962C8B-B14F-4D97-AF65-F5344CB8AC3E}">
        <p14:creationId xmlns:p14="http://schemas.microsoft.com/office/powerpoint/2010/main" val="3266232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5E55E-0677-4FEC-AEEA-4E3B0E9EAE44}"/>
              </a:ext>
            </a:extLst>
          </p:cNvPr>
          <p:cNvSpPr txBox="1"/>
          <p:nvPr/>
        </p:nvSpPr>
        <p:spPr>
          <a:xfrm>
            <a:off x="1344" y="276750"/>
            <a:ext cx="7177577" cy="382200"/>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a:lnSpc>
                <a:spcPct val="90000"/>
              </a:lnSpc>
              <a:spcAft>
                <a:spcPts val="600"/>
              </a:spcAft>
              <a:buClr>
                <a:schemeClr val="dk1"/>
              </a:buClr>
              <a:buSzPts val="2800"/>
            </a:pPr>
            <a:r>
              <a:rPr lang="en-US" sz="1800" b="1" i="0" u="none" strike="noStrike" cap="none">
                <a:solidFill>
                  <a:srgbClr val="004832"/>
                </a:solidFill>
                <a:latin typeface="Arial"/>
                <a:ea typeface="Arial"/>
                <a:cs typeface="Arial"/>
                <a:sym typeface="Arial"/>
              </a:rPr>
              <a:t>The key assumption on which Fama-French model is based on:</a:t>
            </a:r>
            <a:endParaRPr lang="en-US" sz="1800" b="1" i="0" u="none" strike="noStrike" cap="none">
              <a:solidFill>
                <a:srgbClr val="004832"/>
              </a:solidFill>
              <a:latin typeface="Arial"/>
              <a:ea typeface="Arial"/>
              <a:cs typeface="Arial"/>
            </a:endParaRPr>
          </a:p>
        </p:txBody>
      </p:sp>
      <p:sp>
        <p:nvSpPr>
          <p:cNvPr id="3" name="TextBox 2">
            <a:extLst>
              <a:ext uri="{FF2B5EF4-FFF2-40B4-BE49-F238E27FC236}">
                <a16:creationId xmlns:a16="http://schemas.microsoft.com/office/drawing/2014/main" id="{8803807A-84AE-4D6A-BACF-A664C9174BE6}"/>
              </a:ext>
            </a:extLst>
          </p:cNvPr>
          <p:cNvSpPr txBox="1"/>
          <p:nvPr/>
        </p:nvSpPr>
        <p:spPr>
          <a:xfrm>
            <a:off x="143612" y="1018004"/>
            <a:ext cx="8203100" cy="3416400"/>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rmAutofit/>
          </a:bodyPr>
          <a:lstStyle/>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Small-cap high-value companies usually do better than the overall market</a:t>
            </a:r>
            <a:endParaRPr lang="en-US">
              <a:solidFill>
                <a:schemeClr val="dk2"/>
              </a:solidFill>
            </a:endParaRPr>
          </a:p>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Higher investments usually lead to bigger and better returns</a:t>
            </a:r>
            <a:endParaRPr lang="en-US" sz="1600" b="0" i="0" u="none" strike="noStrike" cap="none">
              <a:solidFill>
                <a:schemeClr val="dk2"/>
              </a:solidFill>
              <a:latin typeface="Arial"/>
              <a:ea typeface="Arial"/>
              <a:cs typeface="Arial"/>
            </a:endParaRPr>
          </a:p>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Value companies outperform growth companies</a:t>
            </a:r>
            <a:endParaRPr lang="en-US" sz="1600" b="0" i="0" u="none" strike="noStrike" cap="none">
              <a:solidFill>
                <a:schemeClr val="dk2"/>
              </a:solidFill>
              <a:latin typeface="Arial"/>
              <a:ea typeface="Arial"/>
              <a:cs typeface="Arial"/>
            </a:endParaRPr>
          </a:p>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ß value -  The beta of the investment measures the amount of risk the investment which resembles the market:</a:t>
            </a:r>
            <a:endParaRPr lang="en-US" sz="1600" b="0" i="0" u="none" strike="noStrike" cap="none">
              <a:solidFill>
                <a:schemeClr val="dk2"/>
              </a:solidFill>
              <a:latin typeface="Arial"/>
              <a:ea typeface="Arial"/>
              <a:cs typeface="Arial"/>
            </a:endParaRPr>
          </a:p>
          <a:p>
            <a:pPr marL="400050" lvl="4"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If the ß &gt; 1, the stock is riskier than the market itself.</a:t>
            </a:r>
            <a:endParaRPr lang="en-US" sz="1600" b="0" i="0" u="none" strike="noStrike" cap="none">
              <a:solidFill>
                <a:schemeClr val="dk2"/>
              </a:solidFill>
              <a:latin typeface="Arial"/>
              <a:ea typeface="Arial"/>
              <a:cs typeface="Arial"/>
            </a:endParaRPr>
          </a:p>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If the ß &lt;= 1, the formula will assume that the risk of a portfolio will be reduced.</a:t>
            </a:r>
            <a:endParaRPr lang="en-US" sz="1600" b="0" i="0" u="none" strike="noStrike" cap="none">
              <a:solidFill>
                <a:schemeClr val="dk2"/>
              </a:solidFill>
              <a:latin typeface="Arial"/>
              <a:ea typeface="Arial"/>
              <a:cs typeface="Arial"/>
            </a:endParaRPr>
          </a:p>
        </p:txBody>
      </p:sp>
    </p:spTree>
    <p:extLst>
      <p:ext uri="{BB962C8B-B14F-4D97-AF65-F5344CB8AC3E}">
        <p14:creationId xmlns:p14="http://schemas.microsoft.com/office/powerpoint/2010/main" val="2573996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967528-796A-467B-B257-1726390EE040}"/>
              </a:ext>
            </a:extLst>
          </p:cNvPr>
          <p:cNvSpPr txBox="1"/>
          <p:nvPr/>
        </p:nvSpPr>
        <p:spPr>
          <a:xfrm>
            <a:off x="-25567" y="212224"/>
            <a:ext cx="56834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dk1"/>
              </a:buClr>
              <a:buSzPts val="2800"/>
            </a:pPr>
            <a:r>
              <a:rPr lang="en-US" sz="2000" b="1">
                <a:solidFill>
                  <a:srgbClr val="004832"/>
                </a:solidFill>
              </a:rPr>
              <a:t>Polynomial Regression - Quadratic Model</a:t>
            </a:r>
          </a:p>
        </p:txBody>
      </p:sp>
      <p:sp>
        <p:nvSpPr>
          <p:cNvPr id="3" name="TextBox 2">
            <a:extLst>
              <a:ext uri="{FF2B5EF4-FFF2-40B4-BE49-F238E27FC236}">
                <a16:creationId xmlns:a16="http://schemas.microsoft.com/office/drawing/2014/main" id="{9FDAD358-D2B4-45B0-9382-4BCBEFC955DB}"/>
              </a:ext>
            </a:extLst>
          </p:cNvPr>
          <p:cNvSpPr txBox="1"/>
          <p:nvPr/>
        </p:nvSpPr>
        <p:spPr>
          <a:xfrm>
            <a:off x="260183" y="726407"/>
            <a:ext cx="783368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This is form of Linear regression  in which the relationship between independent variables and  dependent variable is modelled as an nth degree polynomial</a:t>
            </a:r>
          </a:p>
          <a:p>
            <a:pPr algn="just"/>
            <a:endParaRPr lang="en-US"/>
          </a:p>
          <a:p>
            <a:pPr algn="just"/>
            <a:r>
              <a:rPr lang="en-US"/>
              <a:t>A quadratic regression is the process of finding the equation of the parabola that best fits a set of data. As a result, we get an equation of the form:</a:t>
            </a:r>
          </a:p>
        </p:txBody>
      </p:sp>
      <p:pic>
        <p:nvPicPr>
          <p:cNvPr id="4" name="Picture 4" descr="A close up of a clock&#10;&#10;Description generated with high confidence">
            <a:extLst>
              <a:ext uri="{FF2B5EF4-FFF2-40B4-BE49-F238E27FC236}">
                <a16:creationId xmlns:a16="http://schemas.microsoft.com/office/drawing/2014/main" id="{712C45EF-0E01-423C-A24A-BE5E04254825}"/>
              </a:ext>
            </a:extLst>
          </p:cNvPr>
          <p:cNvPicPr>
            <a:picLocks noChangeAspect="1"/>
          </p:cNvPicPr>
          <p:nvPr/>
        </p:nvPicPr>
        <p:blipFill>
          <a:blip r:embed="rId2"/>
          <a:stretch>
            <a:fillRect/>
          </a:stretch>
        </p:blipFill>
        <p:spPr>
          <a:xfrm>
            <a:off x="1527916" y="2313468"/>
            <a:ext cx="2743201" cy="389976"/>
          </a:xfrm>
          <a:prstGeom prst="rect">
            <a:avLst/>
          </a:prstGeom>
        </p:spPr>
      </p:pic>
      <p:sp>
        <p:nvSpPr>
          <p:cNvPr id="5" name="TextBox 4">
            <a:extLst>
              <a:ext uri="{FF2B5EF4-FFF2-40B4-BE49-F238E27FC236}">
                <a16:creationId xmlns:a16="http://schemas.microsoft.com/office/drawing/2014/main" id="{B30E9520-01DF-4434-A059-87D70FBE7E21}"/>
              </a:ext>
            </a:extLst>
          </p:cNvPr>
          <p:cNvSpPr txBox="1"/>
          <p:nvPr/>
        </p:nvSpPr>
        <p:spPr>
          <a:xfrm>
            <a:off x="307181" y="20073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Mathematical Representation</a:t>
            </a:r>
          </a:p>
        </p:txBody>
      </p:sp>
      <p:pic>
        <p:nvPicPr>
          <p:cNvPr id="7" name="Picture 7" descr="A picture containing object, clock, hanging, people&#10;&#10;Description generated with very high confidence">
            <a:extLst>
              <a:ext uri="{FF2B5EF4-FFF2-40B4-BE49-F238E27FC236}">
                <a16:creationId xmlns:a16="http://schemas.microsoft.com/office/drawing/2014/main" id="{8BCA0D2A-0BC5-45C0-A11A-AD3D5226D45A}"/>
              </a:ext>
            </a:extLst>
          </p:cNvPr>
          <p:cNvPicPr>
            <a:picLocks noChangeAspect="1"/>
          </p:cNvPicPr>
          <p:nvPr/>
        </p:nvPicPr>
        <p:blipFill>
          <a:blip r:embed="rId3"/>
          <a:stretch>
            <a:fillRect/>
          </a:stretch>
        </p:blipFill>
        <p:spPr>
          <a:xfrm>
            <a:off x="1528762" y="2944871"/>
            <a:ext cx="2743200" cy="753945"/>
          </a:xfrm>
          <a:prstGeom prst="rect">
            <a:avLst/>
          </a:prstGeom>
        </p:spPr>
      </p:pic>
      <p:sp>
        <p:nvSpPr>
          <p:cNvPr id="8" name="TextBox 7">
            <a:extLst>
              <a:ext uri="{FF2B5EF4-FFF2-40B4-BE49-F238E27FC236}">
                <a16:creationId xmlns:a16="http://schemas.microsoft.com/office/drawing/2014/main" id="{E0D0781B-19B4-4728-AE4E-5ED3D6D6B103}"/>
              </a:ext>
            </a:extLst>
          </p:cNvPr>
          <p:cNvSpPr txBox="1"/>
          <p:nvPr/>
        </p:nvSpPr>
        <p:spPr>
          <a:xfrm>
            <a:off x="257174" y="2700338"/>
            <a:ext cx="48648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matrix equation for quadratic curve is given by:</a:t>
            </a:r>
          </a:p>
        </p:txBody>
      </p:sp>
      <p:pic>
        <p:nvPicPr>
          <p:cNvPr id="9" name="Picture 9" descr="A close up of a map&#10;&#10;Description generated with high confidence">
            <a:extLst>
              <a:ext uri="{FF2B5EF4-FFF2-40B4-BE49-F238E27FC236}">
                <a16:creationId xmlns:a16="http://schemas.microsoft.com/office/drawing/2014/main" id="{8F261312-D317-4F02-8244-7D6EB4C44622}"/>
              </a:ext>
            </a:extLst>
          </p:cNvPr>
          <p:cNvPicPr>
            <a:picLocks noChangeAspect="1"/>
          </p:cNvPicPr>
          <p:nvPr/>
        </p:nvPicPr>
        <p:blipFill>
          <a:blip r:embed="rId4"/>
          <a:stretch>
            <a:fillRect/>
          </a:stretch>
        </p:blipFill>
        <p:spPr>
          <a:xfrm>
            <a:off x="5022056" y="2005464"/>
            <a:ext cx="3426898" cy="2704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A picture containing holding&#10;&#10;Description generated with very high confidence">
            <a:extLst>
              <a:ext uri="{FF2B5EF4-FFF2-40B4-BE49-F238E27FC236}">
                <a16:creationId xmlns:a16="http://schemas.microsoft.com/office/drawing/2014/main" id="{3CC82CA3-09AF-402A-B44A-FE33EA75C1D9}"/>
              </a:ext>
            </a:extLst>
          </p:cNvPr>
          <p:cNvPicPr>
            <a:picLocks noChangeAspect="1"/>
          </p:cNvPicPr>
          <p:nvPr/>
        </p:nvPicPr>
        <p:blipFill>
          <a:blip r:embed="rId5"/>
          <a:stretch>
            <a:fillRect/>
          </a:stretch>
        </p:blipFill>
        <p:spPr>
          <a:xfrm>
            <a:off x="333451" y="3803938"/>
            <a:ext cx="4614863" cy="936050"/>
          </a:xfrm>
          <a:prstGeom prst="rect">
            <a:avLst/>
          </a:prstGeom>
        </p:spPr>
      </p:pic>
    </p:spTree>
    <p:extLst>
      <p:ext uri="{BB962C8B-B14F-4D97-AF65-F5344CB8AC3E}">
        <p14:creationId xmlns:p14="http://schemas.microsoft.com/office/powerpoint/2010/main" val="1531796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5E5527B-50DD-48D1-B78F-05C0849A06EB}"/>
              </a:ext>
            </a:extLst>
          </p:cNvPr>
          <p:cNvPicPr>
            <a:picLocks noChangeAspect="1"/>
          </p:cNvPicPr>
          <p:nvPr/>
        </p:nvPicPr>
        <p:blipFill>
          <a:blip r:embed="rId2"/>
          <a:stretch>
            <a:fillRect/>
          </a:stretch>
        </p:blipFill>
        <p:spPr>
          <a:xfrm>
            <a:off x="6512719" y="4405313"/>
            <a:ext cx="1783556" cy="304800"/>
          </a:xfrm>
          <a:prstGeom prst="rect">
            <a:avLst/>
          </a:prstGeom>
        </p:spPr>
      </p:pic>
      <p:sp>
        <p:nvSpPr>
          <p:cNvPr id="2" name="TextBox 1">
            <a:extLst>
              <a:ext uri="{FF2B5EF4-FFF2-40B4-BE49-F238E27FC236}">
                <a16:creationId xmlns:a16="http://schemas.microsoft.com/office/drawing/2014/main" id="{8FA66C93-EE40-4E03-9EAA-C4D1B1DA3C83}"/>
              </a:ext>
            </a:extLst>
          </p:cNvPr>
          <p:cNvSpPr txBox="1"/>
          <p:nvPr/>
        </p:nvSpPr>
        <p:spPr>
          <a:xfrm>
            <a:off x="-2134" y="273316"/>
            <a:ext cx="65323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dk1"/>
              </a:buClr>
              <a:buSzPts val="2800"/>
            </a:pPr>
            <a:r>
              <a:rPr lang="en-US" sz="2000" b="1">
                <a:solidFill>
                  <a:srgbClr val="004832"/>
                </a:solidFill>
              </a:rPr>
              <a:t>Linear model with PCA Engineered Features</a:t>
            </a:r>
          </a:p>
        </p:txBody>
      </p:sp>
      <p:sp>
        <p:nvSpPr>
          <p:cNvPr id="11" name="TextBox 10">
            <a:extLst>
              <a:ext uri="{FF2B5EF4-FFF2-40B4-BE49-F238E27FC236}">
                <a16:creationId xmlns:a16="http://schemas.microsoft.com/office/drawing/2014/main" id="{3A15E2D0-96A0-4ABC-AE1E-FFB718AA6518}"/>
              </a:ext>
            </a:extLst>
          </p:cNvPr>
          <p:cNvSpPr txBox="1"/>
          <p:nvPr/>
        </p:nvSpPr>
        <p:spPr>
          <a:xfrm>
            <a:off x="221744" y="1074760"/>
            <a:ext cx="812799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a:t>PCA is essentially a </a:t>
            </a:r>
            <a:r>
              <a:rPr lang="en-US" sz="1600" b="1"/>
              <a:t>dimensionality reduction techniques</a:t>
            </a:r>
            <a:r>
              <a:rPr lang="en-US" sz="1600"/>
              <a:t> that detects correlation and </a:t>
            </a:r>
            <a:r>
              <a:rPr lang="en-US" sz="1600" b="1"/>
              <a:t>multicollinearity </a:t>
            </a:r>
            <a:r>
              <a:rPr lang="en-US" sz="1600"/>
              <a:t>amongst many features and reduces them to 'n' new features in dimensions orthogonal to each previous dimensions of feature space. </a:t>
            </a:r>
            <a:endParaRPr lang="en-US"/>
          </a:p>
          <a:p>
            <a:pPr marL="285750" indent="-285750">
              <a:buFont typeface="Wingdings"/>
              <a:buChar char="Ø"/>
            </a:pPr>
            <a:r>
              <a:rPr lang="en-US" sz="1600"/>
              <a:t>These new feature keep the </a:t>
            </a:r>
            <a:r>
              <a:rPr lang="en-US" sz="1600" b="1"/>
              <a:t>maximum/desired variance</a:t>
            </a:r>
            <a:r>
              <a:rPr lang="en-US" sz="1600"/>
              <a:t>(spread of the data) of original data with summarizing in compact features with intertwined definitions and aid making similar interpretations and inferences as original data. The new features are usually called PCA1, PCA2 , ... and retain the highest variance of the data in decreasing order of their construction. </a:t>
            </a:r>
            <a:r>
              <a:rPr lang="en-US" sz="1600" err="1"/>
              <a:t>i.e</a:t>
            </a:r>
            <a:r>
              <a:rPr lang="en-US" sz="1600"/>
              <a:t>, PCA1 will the retain highest variance in the data and demarcates records/observations from each other most strongly than other PCA engineered features.</a:t>
            </a:r>
            <a:endParaRPr lang="en-US"/>
          </a:p>
          <a:p>
            <a:pPr marL="285750" indent="-285750">
              <a:buFont typeface="Wingdings"/>
              <a:buChar char="Ø"/>
            </a:pPr>
            <a:r>
              <a:rPr lang="en-US" sz="1600"/>
              <a:t> PCA also is able to identify hidden constraints of a data as it has policies of reconstructing original features from PCA engineered components. The new dimension of principal component PCA1 can be Z1 where : b</a:t>
            </a:r>
            <a:r>
              <a:rPr lang="en-US" sz="1600" baseline="-25000"/>
              <a:t>1</a:t>
            </a:r>
            <a:r>
              <a:rPr lang="en-US" sz="1600"/>
              <a:t> z</a:t>
            </a:r>
            <a:r>
              <a:rPr lang="en-US" sz="1600" baseline="-25000"/>
              <a:t>1 </a:t>
            </a:r>
            <a:r>
              <a:rPr lang="en-US" sz="1600"/>
              <a:t>= a</a:t>
            </a:r>
            <a:r>
              <a:rPr lang="en-US" sz="1600" baseline="-25000"/>
              <a:t>1</a:t>
            </a:r>
            <a:r>
              <a:rPr lang="en-US" sz="1600"/>
              <a:t>x</a:t>
            </a:r>
            <a:r>
              <a:rPr lang="en-US" sz="1600" baseline="-25000"/>
              <a:t>1</a:t>
            </a:r>
            <a:r>
              <a:rPr lang="en-US" sz="1600"/>
              <a:t> + a</a:t>
            </a:r>
            <a:r>
              <a:rPr lang="en-US" sz="1600" baseline="-25000"/>
              <a:t>2</a:t>
            </a:r>
            <a:r>
              <a:rPr lang="en-US" sz="1600"/>
              <a:t>x</a:t>
            </a:r>
            <a:r>
              <a:rPr lang="en-US" sz="1600" baseline="-25000"/>
              <a:t>2 </a:t>
            </a:r>
            <a:endParaRPr lang="en-US" baseline="-25000"/>
          </a:p>
          <a:p>
            <a:pPr marL="285750" indent="-285750">
              <a:buFont typeface="Wingdings"/>
              <a:buChar char="Ø"/>
            </a:pPr>
            <a:r>
              <a:rPr lang="en-US" sz="1600"/>
              <a:t>Clearly new components are linear combinations of original features.</a:t>
            </a:r>
            <a:endParaRPr lang="en-US"/>
          </a:p>
        </p:txBody>
      </p:sp>
    </p:spTree>
    <p:extLst>
      <p:ext uri="{BB962C8B-B14F-4D97-AF65-F5344CB8AC3E}">
        <p14:creationId xmlns:p14="http://schemas.microsoft.com/office/powerpoint/2010/main" val="145127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 name="Picture 2" descr="A picture containing different, man, group, red&#10;&#10;Description generated with very high confidence">
            <a:extLst>
              <a:ext uri="{FF2B5EF4-FFF2-40B4-BE49-F238E27FC236}">
                <a16:creationId xmlns:a16="http://schemas.microsoft.com/office/drawing/2014/main" id="{34335A5F-E0AC-41D6-8309-7E2B57A719BA}"/>
              </a:ext>
            </a:extLst>
          </p:cNvPr>
          <p:cNvPicPr>
            <a:picLocks noChangeAspect="1"/>
          </p:cNvPicPr>
          <p:nvPr/>
        </p:nvPicPr>
        <p:blipFill rotWithShape="1">
          <a:blip r:embed="rId3"/>
          <a:srcRect l="-67" t="15217" r="47" b="112"/>
          <a:stretch/>
        </p:blipFill>
        <p:spPr>
          <a:xfrm>
            <a:off x="4609" y="730172"/>
            <a:ext cx="7354632" cy="1991979"/>
          </a:xfrm>
          <a:prstGeom prst="rect">
            <a:avLst/>
          </a:prstGeom>
        </p:spPr>
      </p:pic>
      <p:sp>
        <p:nvSpPr>
          <p:cNvPr id="3" name="TextBox 2">
            <a:extLst>
              <a:ext uri="{FF2B5EF4-FFF2-40B4-BE49-F238E27FC236}">
                <a16:creationId xmlns:a16="http://schemas.microsoft.com/office/drawing/2014/main" id="{194C42D6-F897-4B8F-8ED8-2BB9BED42F87}"/>
              </a:ext>
            </a:extLst>
          </p:cNvPr>
          <p:cNvSpPr txBox="1"/>
          <p:nvPr/>
        </p:nvSpPr>
        <p:spPr>
          <a:xfrm>
            <a:off x="-2125" y="424758"/>
            <a:ext cx="76200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Parameters Used: </a:t>
            </a:r>
            <a:r>
              <a:rPr lang="en-US" sz="1200"/>
              <a:t>'Mkt-RF','SMB','HML','RMW','CMA','RF','ADS_Index','Log_Close'</a:t>
            </a:r>
            <a:r>
              <a:rPr lang="en-US"/>
              <a:t>​</a:t>
            </a:r>
          </a:p>
        </p:txBody>
      </p:sp>
      <p:sp>
        <p:nvSpPr>
          <p:cNvPr id="4" name="TextBox 3">
            <a:extLst>
              <a:ext uri="{FF2B5EF4-FFF2-40B4-BE49-F238E27FC236}">
                <a16:creationId xmlns:a16="http://schemas.microsoft.com/office/drawing/2014/main" id="{873E3560-F48D-4141-B6D8-186AA8A627CA}"/>
              </a:ext>
            </a:extLst>
          </p:cNvPr>
          <p:cNvSpPr txBox="1"/>
          <p:nvPr/>
        </p:nvSpPr>
        <p:spPr>
          <a:xfrm>
            <a:off x="-230" y="46012"/>
            <a:ext cx="301973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dk1"/>
              </a:buClr>
              <a:buSzPts val="2800"/>
            </a:pPr>
            <a:r>
              <a:rPr lang="en-US" sz="2000" b="1">
                <a:solidFill>
                  <a:srgbClr val="004832"/>
                </a:solidFill>
              </a:rPr>
              <a:t>Linear Model Result</a:t>
            </a:r>
          </a:p>
          <a:p>
            <a:endParaRPr lang="en-US"/>
          </a:p>
        </p:txBody>
      </p:sp>
      <p:pic>
        <p:nvPicPr>
          <p:cNvPr id="6" name="Picture 2" descr="A close up of a map&#10;&#10;Description generated with high confidence">
            <a:extLst>
              <a:ext uri="{FF2B5EF4-FFF2-40B4-BE49-F238E27FC236}">
                <a16:creationId xmlns:a16="http://schemas.microsoft.com/office/drawing/2014/main" id="{3857D259-A2DB-4FD9-9104-D416CDB28BCA}"/>
              </a:ext>
            </a:extLst>
          </p:cNvPr>
          <p:cNvPicPr>
            <a:picLocks noChangeAspect="1"/>
          </p:cNvPicPr>
          <p:nvPr/>
        </p:nvPicPr>
        <p:blipFill rotWithShape="1">
          <a:blip r:embed="rId4"/>
          <a:srcRect l="-135" t="16577" b="1517"/>
          <a:stretch/>
        </p:blipFill>
        <p:spPr>
          <a:xfrm>
            <a:off x="4993" y="2725115"/>
            <a:ext cx="4366712" cy="2164685"/>
          </a:xfrm>
          <a:prstGeom prst="rect">
            <a:avLst/>
          </a:prstGeom>
        </p:spPr>
      </p:pic>
      <p:pic>
        <p:nvPicPr>
          <p:cNvPr id="8" name="Picture 4" descr="A close up of a map&#10;&#10;Description generated with high confidence">
            <a:extLst>
              <a:ext uri="{FF2B5EF4-FFF2-40B4-BE49-F238E27FC236}">
                <a16:creationId xmlns:a16="http://schemas.microsoft.com/office/drawing/2014/main" id="{41729A12-557E-41D2-9054-C424A6F20741}"/>
              </a:ext>
            </a:extLst>
          </p:cNvPr>
          <p:cNvPicPr>
            <a:picLocks noChangeAspect="1"/>
          </p:cNvPicPr>
          <p:nvPr/>
        </p:nvPicPr>
        <p:blipFill rotWithShape="1">
          <a:blip r:embed="rId5"/>
          <a:srcRect t="16082"/>
          <a:stretch/>
        </p:blipFill>
        <p:spPr>
          <a:xfrm>
            <a:off x="4368104" y="2724391"/>
            <a:ext cx="3898965" cy="219275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D7C86CE-04A6-49BF-8E89-0B352ED1AAD0}"/>
              </a:ext>
            </a:extLst>
          </p:cNvPr>
          <p:cNvSpPr txBox="1"/>
          <p:nvPr/>
        </p:nvSpPr>
        <p:spPr>
          <a:xfrm>
            <a:off x="162718" y="1397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832"/>
                </a:solidFill>
              </a:rPr>
              <a:t>Fama – French Result</a:t>
            </a:r>
          </a:p>
        </p:txBody>
      </p:sp>
      <p:pic>
        <p:nvPicPr>
          <p:cNvPr id="2" name="Picture 2" descr="A picture containing red, orange, pink, table&#10;&#10;Description generated with very high confidence">
            <a:extLst>
              <a:ext uri="{FF2B5EF4-FFF2-40B4-BE49-F238E27FC236}">
                <a16:creationId xmlns:a16="http://schemas.microsoft.com/office/drawing/2014/main" id="{94CD5491-D09B-44B4-938D-A3B54B2FD9F4}"/>
              </a:ext>
            </a:extLst>
          </p:cNvPr>
          <p:cNvPicPr>
            <a:picLocks noChangeAspect="1"/>
          </p:cNvPicPr>
          <p:nvPr/>
        </p:nvPicPr>
        <p:blipFill>
          <a:blip r:embed="rId2"/>
          <a:stretch>
            <a:fillRect/>
          </a:stretch>
        </p:blipFill>
        <p:spPr>
          <a:xfrm>
            <a:off x="162079" y="479591"/>
            <a:ext cx="6542830" cy="2138980"/>
          </a:xfrm>
          <a:prstGeom prst="rect">
            <a:avLst/>
          </a:prstGeom>
        </p:spPr>
      </p:pic>
      <p:pic>
        <p:nvPicPr>
          <p:cNvPr id="3" name="Picture 7" descr="A close up of a map&#10;&#10;Description generated with high confidence">
            <a:extLst>
              <a:ext uri="{FF2B5EF4-FFF2-40B4-BE49-F238E27FC236}">
                <a16:creationId xmlns:a16="http://schemas.microsoft.com/office/drawing/2014/main" id="{51DC07C1-2053-4359-8F53-84BA75B09155}"/>
              </a:ext>
            </a:extLst>
          </p:cNvPr>
          <p:cNvPicPr>
            <a:picLocks noChangeAspect="1"/>
          </p:cNvPicPr>
          <p:nvPr/>
        </p:nvPicPr>
        <p:blipFill>
          <a:blip r:embed="rId3"/>
          <a:stretch>
            <a:fillRect/>
          </a:stretch>
        </p:blipFill>
        <p:spPr>
          <a:xfrm>
            <a:off x="163231" y="2620369"/>
            <a:ext cx="3817527" cy="2150587"/>
          </a:xfrm>
          <a:prstGeom prst="rect">
            <a:avLst/>
          </a:prstGeom>
        </p:spPr>
      </p:pic>
      <p:pic>
        <p:nvPicPr>
          <p:cNvPr id="5" name="Picture 4" descr="A close up of a map&#10;&#10;Description generated with high confidence">
            <a:extLst>
              <a:ext uri="{FF2B5EF4-FFF2-40B4-BE49-F238E27FC236}">
                <a16:creationId xmlns:a16="http://schemas.microsoft.com/office/drawing/2014/main" id="{492D3794-3490-4703-BE97-14C87A29F9EF}"/>
              </a:ext>
            </a:extLst>
          </p:cNvPr>
          <p:cNvPicPr>
            <a:picLocks noChangeAspect="1"/>
          </p:cNvPicPr>
          <p:nvPr/>
        </p:nvPicPr>
        <p:blipFill>
          <a:blip r:embed="rId4"/>
          <a:stretch>
            <a:fillRect/>
          </a:stretch>
        </p:blipFill>
        <p:spPr>
          <a:xfrm>
            <a:off x="3980683" y="2624615"/>
            <a:ext cx="4172487" cy="2359554"/>
          </a:xfrm>
          <a:prstGeom prst="rect">
            <a:avLst/>
          </a:prstGeom>
        </p:spPr>
      </p:pic>
    </p:spTree>
    <p:extLst>
      <p:ext uri="{BB962C8B-B14F-4D97-AF65-F5344CB8AC3E}">
        <p14:creationId xmlns:p14="http://schemas.microsoft.com/office/powerpoint/2010/main" val="3319267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1D39CF2-2466-4E5F-B86F-92D7B8B66BB1}"/>
              </a:ext>
            </a:extLst>
          </p:cNvPr>
          <p:cNvPicPr>
            <a:picLocks noChangeAspect="1"/>
          </p:cNvPicPr>
          <p:nvPr/>
        </p:nvPicPr>
        <p:blipFill>
          <a:blip r:embed="rId2"/>
          <a:stretch>
            <a:fillRect/>
          </a:stretch>
        </p:blipFill>
        <p:spPr>
          <a:xfrm>
            <a:off x="-10319" y="926575"/>
            <a:ext cx="8126415" cy="1927480"/>
          </a:xfrm>
          <a:prstGeom prst="rect">
            <a:avLst/>
          </a:prstGeom>
        </p:spPr>
      </p:pic>
      <p:sp>
        <p:nvSpPr>
          <p:cNvPr id="3" name="TextBox 1">
            <a:extLst>
              <a:ext uri="{FF2B5EF4-FFF2-40B4-BE49-F238E27FC236}">
                <a16:creationId xmlns:a16="http://schemas.microsoft.com/office/drawing/2014/main" id="{C10543D0-F928-4C78-812A-1A67B62B6361}"/>
              </a:ext>
            </a:extLst>
          </p:cNvPr>
          <p:cNvSpPr txBox="1"/>
          <p:nvPr/>
        </p:nvSpPr>
        <p:spPr>
          <a:xfrm>
            <a:off x="-34844" y="98667"/>
            <a:ext cx="5698596" cy="4924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rgbClr val="004832"/>
                </a:solidFill>
              </a:rPr>
              <a:t>Linear Model on Market Factors and Competitor Returns</a:t>
            </a:r>
          </a:p>
          <a:p>
            <a:r>
              <a:rPr lang="en-US" sz="1200" b="1">
                <a:solidFill>
                  <a:srgbClr val="004832"/>
                </a:solidFill>
              </a:rPr>
              <a:t>              </a:t>
            </a:r>
            <a:endParaRPr lang="en-US" sz="1200"/>
          </a:p>
        </p:txBody>
      </p:sp>
      <p:sp>
        <p:nvSpPr>
          <p:cNvPr id="4" name="TextBox 3">
            <a:extLst>
              <a:ext uri="{FF2B5EF4-FFF2-40B4-BE49-F238E27FC236}">
                <a16:creationId xmlns:a16="http://schemas.microsoft.com/office/drawing/2014/main" id="{06E41A3D-2FD0-41C8-ABD8-F2BFEF12E7B7}"/>
              </a:ext>
            </a:extLst>
          </p:cNvPr>
          <p:cNvSpPr txBox="1"/>
          <p:nvPr/>
        </p:nvSpPr>
        <p:spPr>
          <a:xfrm>
            <a:off x="-10318" y="396081"/>
            <a:ext cx="638651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4832"/>
                </a:solidFill>
              </a:rPr>
              <a:t>Features Used:</a:t>
            </a:r>
            <a:r>
              <a:rPr lang="en-US"/>
              <a:t>  </a:t>
            </a:r>
            <a:r>
              <a:rPr lang="en-US" sz="1200"/>
              <a:t>'Mkt-RF', 'SMB', 'HML', 'RMW', 'CMA', 'RF', '</a:t>
            </a:r>
            <a:r>
              <a:rPr lang="en-US" sz="1200" err="1"/>
              <a:t>ADS_Index</a:t>
            </a:r>
            <a:r>
              <a:rPr lang="en-US" sz="1200"/>
              <a:t>', 'Close','</a:t>
            </a:r>
            <a:r>
              <a:rPr lang="en-US" sz="1200" err="1"/>
              <a:t>QCOMClose</a:t>
            </a:r>
            <a:r>
              <a:rPr lang="en-US" sz="1200"/>
              <a:t>', '</a:t>
            </a:r>
            <a:r>
              <a:rPr lang="en-US" sz="1200" err="1"/>
              <a:t>INTCClose</a:t>
            </a:r>
            <a:r>
              <a:rPr lang="en-US" sz="1200"/>
              <a:t>','</a:t>
            </a:r>
            <a:r>
              <a:rPr lang="en-US" sz="1200" err="1"/>
              <a:t>AMDClose</a:t>
            </a:r>
            <a:r>
              <a:rPr lang="en-US" sz="1200"/>
              <a:t>', '</a:t>
            </a:r>
            <a:r>
              <a:rPr lang="en-US" sz="1200" err="1"/>
              <a:t>NASDAQClose</a:t>
            </a:r>
            <a:r>
              <a:rPr lang="en-US" sz="1200"/>
              <a:t>', '</a:t>
            </a:r>
            <a:r>
              <a:rPr lang="en-US" sz="1200" err="1"/>
              <a:t>DJIClose</a:t>
            </a:r>
            <a:r>
              <a:rPr lang="en-US" sz="1200"/>
              <a:t>', '</a:t>
            </a:r>
            <a:r>
              <a:rPr lang="en-US" sz="1200" err="1"/>
              <a:t>SPYClose</a:t>
            </a:r>
            <a:r>
              <a:rPr lang="en-US" sz="1200"/>
              <a:t>' </a:t>
            </a:r>
          </a:p>
          <a:p>
            <a:pPr algn="l"/>
            <a:endParaRPr lang="en-US"/>
          </a:p>
        </p:txBody>
      </p:sp>
      <p:pic>
        <p:nvPicPr>
          <p:cNvPr id="6" name="Picture 2" descr="A close up of a map&#10;&#10;Description generated with high confidence">
            <a:extLst>
              <a:ext uri="{FF2B5EF4-FFF2-40B4-BE49-F238E27FC236}">
                <a16:creationId xmlns:a16="http://schemas.microsoft.com/office/drawing/2014/main" id="{59B401C5-ACF0-4972-9B6B-E17965C3B14F}"/>
              </a:ext>
            </a:extLst>
          </p:cNvPr>
          <p:cNvPicPr>
            <a:picLocks noChangeAspect="1"/>
          </p:cNvPicPr>
          <p:nvPr/>
        </p:nvPicPr>
        <p:blipFill>
          <a:blip r:embed="rId3"/>
          <a:stretch>
            <a:fillRect/>
          </a:stretch>
        </p:blipFill>
        <p:spPr>
          <a:xfrm>
            <a:off x="-8278" y="2857613"/>
            <a:ext cx="4067402" cy="1962490"/>
          </a:xfrm>
          <a:prstGeom prst="rect">
            <a:avLst/>
          </a:prstGeom>
        </p:spPr>
      </p:pic>
      <p:pic>
        <p:nvPicPr>
          <p:cNvPr id="8" name="Picture 2" descr="A close up of a map&#10;&#10;Description generated with high confidence">
            <a:extLst>
              <a:ext uri="{FF2B5EF4-FFF2-40B4-BE49-F238E27FC236}">
                <a16:creationId xmlns:a16="http://schemas.microsoft.com/office/drawing/2014/main" id="{35F8B6FE-FE1F-4E3D-82AD-3FD69E88F612}"/>
              </a:ext>
            </a:extLst>
          </p:cNvPr>
          <p:cNvPicPr>
            <a:picLocks noChangeAspect="1"/>
          </p:cNvPicPr>
          <p:nvPr/>
        </p:nvPicPr>
        <p:blipFill>
          <a:blip r:embed="rId4"/>
          <a:stretch>
            <a:fillRect/>
          </a:stretch>
        </p:blipFill>
        <p:spPr>
          <a:xfrm>
            <a:off x="4116274" y="2850356"/>
            <a:ext cx="4060258" cy="2224768"/>
          </a:xfrm>
          <a:prstGeom prst="rect">
            <a:avLst/>
          </a:prstGeom>
        </p:spPr>
      </p:pic>
    </p:spTree>
    <p:extLst>
      <p:ext uri="{BB962C8B-B14F-4D97-AF65-F5344CB8AC3E}">
        <p14:creationId xmlns:p14="http://schemas.microsoft.com/office/powerpoint/2010/main" val="2031096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41CF4A1-EB7D-40FD-9F76-9C83307F778D}"/>
              </a:ext>
            </a:extLst>
          </p:cNvPr>
          <p:cNvPicPr>
            <a:picLocks noChangeAspect="1"/>
          </p:cNvPicPr>
          <p:nvPr/>
        </p:nvPicPr>
        <p:blipFill>
          <a:blip r:embed="rId2"/>
          <a:stretch>
            <a:fillRect/>
          </a:stretch>
        </p:blipFill>
        <p:spPr>
          <a:xfrm>
            <a:off x="-2124" y="932857"/>
            <a:ext cx="7637667" cy="2040842"/>
          </a:xfrm>
          <a:prstGeom prst="rect">
            <a:avLst/>
          </a:prstGeom>
        </p:spPr>
      </p:pic>
      <p:sp>
        <p:nvSpPr>
          <p:cNvPr id="4" name="TextBox 3">
            <a:extLst>
              <a:ext uri="{FF2B5EF4-FFF2-40B4-BE49-F238E27FC236}">
                <a16:creationId xmlns:a16="http://schemas.microsoft.com/office/drawing/2014/main" id="{B8F68907-D22A-4AC8-BBEE-A2E441AE55A9}"/>
              </a:ext>
            </a:extLst>
          </p:cNvPr>
          <p:cNvSpPr txBox="1"/>
          <p:nvPr/>
        </p:nvSpPr>
        <p:spPr>
          <a:xfrm>
            <a:off x="6145" y="80656"/>
            <a:ext cx="8476455" cy="907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a:r>
              <a:rPr lang="en-US" b="1">
                <a:solidFill>
                  <a:srgbClr val="004832"/>
                </a:solidFill>
              </a:rPr>
              <a:t>Total variables used:</a:t>
            </a:r>
            <a:r>
              <a:rPr lang="en-US"/>
              <a:t> </a:t>
            </a:r>
            <a:r>
              <a:rPr lang="en-US" sz="1100"/>
              <a:t>Mkt-RF', 'SMB', 'HML', 'RMW', 'CMA', 'RF', '</a:t>
            </a:r>
            <a:r>
              <a:rPr lang="en-US" sz="1100" err="1"/>
              <a:t>ADS_Index</a:t>
            </a:r>
            <a:r>
              <a:rPr lang="en-US" sz="1100"/>
              <a:t>', 'Close', '</a:t>
            </a:r>
            <a:r>
              <a:rPr lang="en-US" sz="1100" err="1"/>
              <a:t>QCOMClose</a:t>
            </a:r>
            <a:r>
              <a:rPr lang="en-US" sz="1100"/>
              <a:t>', '</a:t>
            </a:r>
            <a:r>
              <a:rPr lang="en-US" sz="1100" err="1"/>
              <a:t>INTCClose</a:t>
            </a:r>
            <a:r>
              <a:rPr lang="en-US" sz="1100"/>
              <a:t>', '</a:t>
            </a:r>
            <a:r>
              <a:rPr lang="en-US" sz="1100" err="1"/>
              <a:t>AMDClose</a:t>
            </a:r>
            <a:r>
              <a:rPr lang="en-US" sz="1100"/>
              <a:t>', '</a:t>
            </a:r>
            <a:r>
              <a:rPr lang="en-US" sz="1100" err="1"/>
              <a:t>NASDAQClose</a:t>
            </a:r>
            <a:r>
              <a:rPr lang="en-US" sz="1100"/>
              <a:t>', '</a:t>
            </a:r>
            <a:r>
              <a:rPr lang="en-US" sz="1100" err="1"/>
              <a:t>DJIClose</a:t>
            </a:r>
            <a:r>
              <a:rPr lang="en-US" sz="1100"/>
              <a:t>'</a:t>
            </a:r>
          </a:p>
          <a:p>
            <a:pPr marL="285750"/>
            <a:r>
              <a:rPr lang="en-US" b="1">
                <a:solidFill>
                  <a:srgbClr val="004832"/>
                </a:solidFill>
              </a:rPr>
              <a:t>Reduced Dimensions with highest variance of  dataset:</a:t>
            </a:r>
            <a:r>
              <a:rPr lang="en-US"/>
              <a:t> </a:t>
            </a:r>
            <a:r>
              <a:rPr lang="en-US" sz="1200"/>
              <a:t>'pca1', 'pca2', 'pca3', 'pca4', 'pca5'</a:t>
            </a:r>
            <a:endParaRPr lang="en-US"/>
          </a:p>
          <a:p>
            <a:pPr algn="l"/>
            <a:endParaRPr lang="en-US"/>
          </a:p>
        </p:txBody>
      </p:sp>
      <p:pic>
        <p:nvPicPr>
          <p:cNvPr id="3" name="Picture 5" descr="A close up of a map&#10;&#10;Description generated with high confidence">
            <a:extLst>
              <a:ext uri="{FF2B5EF4-FFF2-40B4-BE49-F238E27FC236}">
                <a16:creationId xmlns:a16="http://schemas.microsoft.com/office/drawing/2014/main" id="{67BCB277-99B4-43FB-8A87-A1F10B4A14A6}"/>
              </a:ext>
            </a:extLst>
          </p:cNvPr>
          <p:cNvPicPr>
            <a:picLocks noChangeAspect="1"/>
          </p:cNvPicPr>
          <p:nvPr/>
        </p:nvPicPr>
        <p:blipFill>
          <a:blip r:embed="rId3"/>
          <a:stretch>
            <a:fillRect/>
          </a:stretch>
        </p:blipFill>
        <p:spPr>
          <a:xfrm>
            <a:off x="7861" y="2919390"/>
            <a:ext cx="4563446" cy="1944477"/>
          </a:xfrm>
          <a:prstGeom prst="rect">
            <a:avLst/>
          </a:prstGeom>
        </p:spPr>
      </p:pic>
      <p:pic>
        <p:nvPicPr>
          <p:cNvPr id="7" name="Picture 6" descr="A close up of a map&#10;&#10;Description generated with high confidence">
            <a:extLst>
              <a:ext uri="{FF2B5EF4-FFF2-40B4-BE49-F238E27FC236}">
                <a16:creationId xmlns:a16="http://schemas.microsoft.com/office/drawing/2014/main" id="{9F8C36A1-9890-42EC-9476-37504CD9687C}"/>
              </a:ext>
            </a:extLst>
          </p:cNvPr>
          <p:cNvPicPr>
            <a:picLocks noChangeAspect="1"/>
          </p:cNvPicPr>
          <p:nvPr/>
        </p:nvPicPr>
        <p:blipFill>
          <a:blip r:embed="rId4"/>
          <a:stretch>
            <a:fillRect/>
          </a:stretch>
        </p:blipFill>
        <p:spPr>
          <a:xfrm>
            <a:off x="4498386" y="2884991"/>
            <a:ext cx="3933286" cy="2174102"/>
          </a:xfrm>
          <a:prstGeom prst="rect">
            <a:avLst/>
          </a:prstGeom>
        </p:spPr>
      </p:pic>
    </p:spTree>
    <p:extLst>
      <p:ext uri="{BB962C8B-B14F-4D97-AF65-F5344CB8AC3E}">
        <p14:creationId xmlns:p14="http://schemas.microsoft.com/office/powerpoint/2010/main" val="273843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550" y="136425"/>
            <a:ext cx="8520600" cy="572700"/>
          </a:xfrm>
          <a:prstGeom prst="rect">
            <a:avLst/>
          </a:prstGeom>
          <a:noFill/>
          <a:ln>
            <a:noFill/>
          </a:ln>
        </p:spPr>
        <p:txBody>
          <a:bodyPr spcFirstLastPara="1" wrap="square" lIns="91425" tIns="91425" rIns="91425" bIns="91425" anchor="t" anchorCtr="0">
            <a:noAutofit/>
          </a:bodyPr>
          <a:lstStyle/>
          <a:p>
            <a:r>
              <a:rPr lang="en-IN" sz="2800" b="1">
                <a:solidFill>
                  <a:srgbClr val="004832"/>
                </a:solidFill>
              </a:rPr>
              <a:t>NVDA</a:t>
            </a:r>
            <a:r>
              <a:rPr lang="en" sz="2800" b="1">
                <a:solidFill>
                  <a:srgbClr val="004832"/>
                </a:solidFill>
              </a:rPr>
              <a:t> Stock- Past Return Index </a:t>
            </a:r>
            <a:endParaRPr lang="en-US" sz="2800" b="1">
              <a:solidFill>
                <a:srgbClr val="004832"/>
              </a:solidFill>
            </a:endParaRPr>
          </a:p>
        </p:txBody>
      </p:sp>
      <p:sp>
        <p:nvSpPr>
          <p:cNvPr id="69" name="Google Shape;69;p15"/>
          <p:cNvSpPr txBox="1"/>
          <p:nvPr/>
        </p:nvSpPr>
        <p:spPr>
          <a:xfrm>
            <a:off x="177225" y="941525"/>
            <a:ext cx="3661800" cy="3256500"/>
          </a:xfrm>
          <a:prstGeom prst="rect">
            <a:avLst/>
          </a:prstGeom>
          <a:noFill/>
          <a:ln>
            <a:noFill/>
          </a:ln>
        </p:spPr>
        <p:txBody>
          <a:bodyPr spcFirstLastPara="1" wrap="square" lIns="91425" tIns="91425" rIns="91425" bIns="91425" anchor="t" anchorCtr="0">
            <a:noAutofit/>
          </a:bodyPr>
          <a:lstStyle/>
          <a:p>
            <a:pPr marL="457200" indent="-342900">
              <a:lnSpc>
                <a:spcPct val="115000"/>
              </a:lnSpc>
              <a:buSzPts val="1800"/>
              <a:buFont typeface="Wingdings"/>
              <a:buChar char="Ø"/>
            </a:pPr>
            <a:r>
              <a:rPr lang="en-US" sz="1600"/>
              <a:t>Year to date stock </a:t>
            </a:r>
          </a:p>
          <a:p>
            <a:pPr marL="457200" indent="-342900">
              <a:lnSpc>
                <a:spcPct val="115000"/>
              </a:lnSpc>
              <a:buSzPts val="1800"/>
              <a:buFont typeface="Wingdings"/>
              <a:buChar char="Ø"/>
            </a:pPr>
            <a:endParaRPr lang="en-US" sz="1600"/>
          </a:p>
          <a:p>
            <a:pPr marL="457200" indent="-342900">
              <a:lnSpc>
                <a:spcPct val="114999"/>
              </a:lnSpc>
              <a:buSzPts val="1800"/>
              <a:buFont typeface="Wingdings"/>
              <a:buChar char="Ø"/>
            </a:pPr>
            <a:endParaRPr lang="en-US" sz="1600"/>
          </a:p>
          <a:p>
            <a:pPr marL="457200" indent="-342900">
              <a:lnSpc>
                <a:spcPct val="114999"/>
              </a:lnSpc>
              <a:buSzPts val="1800"/>
              <a:buFont typeface="Wingdings"/>
              <a:buChar char="Ø"/>
            </a:pPr>
            <a:r>
              <a:rPr lang="en-US" sz="1600"/>
              <a:t>Current P/E ratio higher than</a:t>
            </a:r>
          </a:p>
          <a:p>
            <a:pPr marL="114300">
              <a:lnSpc>
                <a:spcPct val="114999"/>
              </a:lnSpc>
              <a:buSzPts val="1800"/>
            </a:pPr>
            <a:r>
              <a:rPr lang="en-US" sz="1600"/>
              <a:t>      SP500-IT</a:t>
            </a:r>
          </a:p>
          <a:p>
            <a:pPr marL="457200" indent="-342900">
              <a:lnSpc>
                <a:spcPct val="114999"/>
              </a:lnSpc>
              <a:buSzPts val="1800"/>
              <a:buFont typeface="Wingdings"/>
              <a:buChar char="Ø"/>
            </a:pPr>
            <a:endParaRPr lang="en-US" sz="1600"/>
          </a:p>
          <a:p>
            <a:pPr marL="457200" indent="-342900">
              <a:lnSpc>
                <a:spcPct val="114999"/>
              </a:lnSpc>
              <a:buSzPts val="1800"/>
              <a:buFont typeface="Wingdings"/>
              <a:buChar char="Ø"/>
            </a:pPr>
            <a:endParaRPr lang="en-US" sz="1600"/>
          </a:p>
          <a:p>
            <a:pPr marL="457200" indent="-342900">
              <a:lnSpc>
                <a:spcPct val="115000"/>
              </a:lnSpc>
              <a:buSzPts val="1800"/>
              <a:buFont typeface="Wingdings"/>
              <a:buChar char="Ø"/>
            </a:pPr>
            <a:r>
              <a:rPr lang="en-US" sz="1600"/>
              <a:t>High Revenue generating</a:t>
            </a:r>
          </a:p>
          <a:p>
            <a:pPr marL="114300">
              <a:lnSpc>
                <a:spcPct val="114999"/>
              </a:lnSpc>
              <a:buSzPts val="1800"/>
            </a:pPr>
            <a:r>
              <a:rPr lang="en-US" sz="1600"/>
              <a:t>      company regardless of current</a:t>
            </a:r>
          </a:p>
          <a:p>
            <a:pPr marL="114300">
              <a:lnSpc>
                <a:spcPct val="114999"/>
              </a:lnSpc>
              <a:buSzPts val="1800"/>
            </a:pPr>
            <a:r>
              <a:rPr lang="en-US" sz="1600"/>
              <a:t>      financial strain</a:t>
            </a:r>
          </a:p>
        </p:txBody>
      </p:sp>
      <p:pic>
        <p:nvPicPr>
          <p:cNvPr id="3" name="Picture 2">
            <a:extLst>
              <a:ext uri="{FF2B5EF4-FFF2-40B4-BE49-F238E27FC236}">
                <a16:creationId xmlns:a16="http://schemas.microsoft.com/office/drawing/2014/main" id="{13524F7D-8653-4045-BDCA-E045AE194183}"/>
              </a:ext>
            </a:extLst>
          </p:cNvPr>
          <p:cNvPicPr>
            <a:picLocks noChangeAspect="1"/>
          </p:cNvPicPr>
          <p:nvPr/>
        </p:nvPicPr>
        <p:blipFill>
          <a:blip r:embed="rId3"/>
          <a:stretch>
            <a:fillRect/>
          </a:stretch>
        </p:blipFill>
        <p:spPr>
          <a:xfrm>
            <a:off x="3699326" y="947875"/>
            <a:ext cx="4734552" cy="3862250"/>
          </a:xfrm>
          <a:prstGeom prst="rect">
            <a:avLst/>
          </a:prstGeom>
        </p:spPr>
      </p:pic>
    </p:spTree>
    <p:extLst>
      <p:ext uri="{BB962C8B-B14F-4D97-AF65-F5344CB8AC3E}">
        <p14:creationId xmlns:p14="http://schemas.microsoft.com/office/powerpoint/2010/main" val="2769628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3" name="Picture 2" descr="A picture containing group&#10;&#10;Description generated with very high confidence">
            <a:extLst>
              <a:ext uri="{FF2B5EF4-FFF2-40B4-BE49-F238E27FC236}">
                <a16:creationId xmlns:a16="http://schemas.microsoft.com/office/drawing/2014/main" id="{0C5759AD-166F-4399-A605-EA8339EE3B7C}"/>
              </a:ext>
            </a:extLst>
          </p:cNvPr>
          <p:cNvPicPr>
            <a:picLocks noChangeAspect="1"/>
          </p:cNvPicPr>
          <p:nvPr/>
        </p:nvPicPr>
        <p:blipFill>
          <a:blip r:embed="rId3"/>
          <a:stretch>
            <a:fillRect/>
          </a:stretch>
        </p:blipFill>
        <p:spPr>
          <a:xfrm>
            <a:off x="14004" y="974353"/>
            <a:ext cx="8242403" cy="1878155"/>
          </a:xfrm>
          <a:prstGeom prst="rect">
            <a:avLst/>
          </a:prstGeom>
        </p:spPr>
      </p:pic>
      <p:sp>
        <p:nvSpPr>
          <p:cNvPr id="4" name="TextBox 2">
            <a:extLst>
              <a:ext uri="{FF2B5EF4-FFF2-40B4-BE49-F238E27FC236}">
                <a16:creationId xmlns:a16="http://schemas.microsoft.com/office/drawing/2014/main" id="{6D2BFB13-8480-48A1-8D95-3F6D10E44B4E}"/>
              </a:ext>
            </a:extLst>
          </p:cNvPr>
          <p:cNvSpPr txBox="1"/>
          <p:nvPr/>
        </p:nvSpPr>
        <p:spPr>
          <a:xfrm>
            <a:off x="-2329" y="103392"/>
            <a:ext cx="529344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004832"/>
                </a:solidFill>
              </a:rPr>
              <a:t>Quadratic Regression Results</a:t>
            </a:r>
          </a:p>
        </p:txBody>
      </p:sp>
      <p:sp>
        <p:nvSpPr>
          <p:cNvPr id="5" name="TextBox 3">
            <a:extLst>
              <a:ext uri="{FF2B5EF4-FFF2-40B4-BE49-F238E27FC236}">
                <a16:creationId xmlns:a16="http://schemas.microsoft.com/office/drawing/2014/main" id="{2F48B897-6E90-44B5-B846-8A13D939712F}"/>
              </a:ext>
            </a:extLst>
          </p:cNvPr>
          <p:cNvSpPr txBox="1"/>
          <p:nvPr/>
        </p:nvSpPr>
        <p:spPr>
          <a:xfrm>
            <a:off x="28323" y="444488"/>
            <a:ext cx="6916359" cy="6001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rgbClr val="004832"/>
                </a:solidFill>
              </a:rPr>
              <a:t>Features Used</a:t>
            </a:r>
            <a:r>
              <a:rPr lang="en-US" sz="1100"/>
              <a:t> : 'Mkt-RF', 'SMB', 'HML', 'RMW', 'CMA', 'RF', '</a:t>
            </a:r>
            <a:r>
              <a:rPr lang="en-US" sz="1100" err="1"/>
              <a:t>ADS_Index','Mkt</a:t>
            </a:r>
            <a:r>
              <a:rPr lang="en-US" sz="1100"/>
              <a:t>-RF-</a:t>
            </a:r>
            <a:r>
              <a:rPr lang="en-US" sz="1100" err="1"/>
              <a:t>sq</a:t>
            </a:r>
            <a:r>
              <a:rPr lang="en-US" sz="1100"/>
              <a:t>', 'Mkt-RF_CMA', 'Mkt-RF_SMB', 'SMB-</a:t>
            </a:r>
            <a:r>
              <a:rPr lang="en-US" sz="1100" err="1"/>
              <a:t>sq</a:t>
            </a:r>
            <a:r>
              <a:rPr lang="en-US" sz="1100"/>
              <a:t>', 'RMW-</a:t>
            </a:r>
            <a:r>
              <a:rPr lang="en-US" sz="1100" err="1"/>
              <a:t>sq</a:t>
            </a:r>
            <a:r>
              <a:rPr lang="en-US" sz="1100"/>
              <a:t>'</a:t>
            </a:r>
            <a:endParaRPr lang="en-US"/>
          </a:p>
          <a:p>
            <a:pPr algn="l"/>
            <a:endParaRPr lang="en-US" sz="1100"/>
          </a:p>
        </p:txBody>
      </p:sp>
      <p:pic>
        <p:nvPicPr>
          <p:cNvPr id="2" name="Picture 6" descr="A close up of a map&#10;&#10;Description generated with high confidence">
            <a:extLst>
              <a:ext uri="{FF2B5EF4-FFF2-40B4-BE49-F238E27FC236}">
                <a16:creationId xmlns:a16="http://schemas.microsoft.com/office/drawing/2014/main" id="{2D69C72A-16AF-4552-AE5F-E310A28CB8C6}"/>
              </a:ext>
            </a:extLst>
          </p:cNvPr>
          <p:cNvPicPr>
            <a:picLocks noChangeAspect="1"/>
          </p:cNvPicPr>
          <p:nvPr/>
        </p:nvPicPr>
        <p:blipFill>
          <a:blip r:embed="rId4"/>
          <a:stretch>
            <a:fillRect/>
          </a:stretch>
        </p:blipFill>
        <p:spPr>
          <a:xfrm>
            <a:off x="15798" y="2799174"/>
            <a:ext cx="3879209" cy="1991438"/>
          </a:xfrm>
          <a:prstGeom prst="rect">
            <a:avLst/>
          </a:prstGeom>
        </p:spPr>
      </p:pic>
      <p:pic>
        <p:nvPicPr>
          <p:cNvPr id="8" name="Picture 7" descr="A close up of a map&#10;&#10;Description generated with very high confidence">
            <a:extLst>
              <a:ext uri="{FF2B5EF4-FFF2-40B4-BE49-F238E27FC236}">
                <a16:creationId xmlns:a16="http://schemas.microsoft.com/office/drawing/2014/main" id="{21975E8D-846D-42D6-81AB-746C17F7EDD2}"/>
              </a:ext>
            </a:extLst>
          </p:cNvPr>
          <p:cNvPicPr>
            <a:picLocks noChangeAspect="1"/>
          </p:cNvPicPr>
          <p:nvPr/>
        </p:nvPicPr>
        <p:blipFill>
          <a:blip r:embed="rId5"/>
          <a:stretch>
            <a:fillRect/>
          </a:stretch>
        </p:blipFill>
        <p:spPr>
          <a:xfrm>
            <a:off x="3897850" y="2853006"/>
            <a:ext cx="4338919" cy="1935802"/>
          </a:xfrm>
          <a:prstGeom prst="rect">
            <a:avLst/>
          </a:prstGeom>
        </p:spPr>
      </p:pic>
    </p:spTree>
    <p:extLst>
      <p:ext uri="{BB962C8B-B14F-4D97-AF65-F5344CB8AC3E}">
        <p14:creationId xmlns:p14="http://schemas.microsoft.com/office/powerpoint/2010/main" val="4031005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C24A2D-AC6B-401B-9B8A-E1F49B4AB712}"/>
              </a:ext>
            </a:extLst>
          </p:cNvPr>
          <p:cNvSpPr txBox="1"/>
          <p:nvPr/>
        </p:nvSpPr>
        <p:spPr>
          <a:xfrm>
            <a:off x="1587" y="127000"/>
            <a:ext cx="643377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4832"/>
                </a:solidFill>
              </a:rPr>
              <a:t>Quadratic Regression with few parameters results</a:t>
            </a:r>
          </a:p>
          <a:p>
            <a:r>
              <a:rPr lang="en-US" b="1">
                <a:solidFill>
                  <a:srgbClr val="004832"/>
                </a:solidFill>
              </a:rPr>
              <a:t>Parameters Used: </a:t>
            </a:r>
            <a:r>
              <a:rPr lang="en-US" sz="1200">
                <a:solidFill>
                  <a:schemeClr val="tx1"/>
                </a:solidFill>
              </a:rPr>
              <a:t>'Mkt-RF-sq', 'Mkt-RF_CMA', 'Mkt-RF_SMB', 'SMB-sq', 'RMW-sq'</a:t>
            </a:r>
          </a:p>
          <a:p>
            <a:endParaRPr lang="en-US" sz="1200" b="1" u="sng">
              <a:solidFill>
                <a:schemeClr val="tx1"/>
              </a:solidFill>
            </a:endParaRPr>
          </a:p>
        </p:txBody>
      </p:sp>
      <p:pic>
        <p:nvPicPr>
          <p:cNvPr id="4" name="Picture 4">
            <a:extLst>
              <a:ext uri="{FF2B5EF4-FFF2-40B4-BE49-F238E27FC236}">
                <a16:creationId xmlns:a16="http://schemas.microsoft.com/office/drawing/2014/main" id="{A6D53EBA-2071-42FF-8455-591020A05FD8}"/>
              </a:ext>
            </a:extLst>
          </p:cNvPr>
          <p:cNvPicPr>
            <a:picLocks noChangeAspect="1"/>
          </p:cNvPicPr>
          <p:nvPr/>
        </p:nvPicPr>
        <p:blipFill>
          <a:blip r:embed="rId2"/>
          <a:stretch>
            <a:fillRect/>
          </a:stretch>
        </p:blipFill>
        <p:spPr>
          <a:xfrm>
            <a:off x="1587" y="735649"/>
            <a:ext cx="7556500" cy="2104547"/>
          </a:xfrm>
          <a:prstGeom prst="rect">
            <a:avLst/>
          </a:prstGeom>
        </p:spPr>
      </p:pic>
      <p:pic>
        <p:nvPicPr>
          <p:cNvPr id="9" name="Picture 2" descr="A close up of a map&#10;&#10;Description generated with very high confidence">
            <a:extLst>
              <a:ext uri="{FF2B5EF4-FFF2-40B4-BE49-F238E27FC236}">
                <a16:creationId xmlns:a16="http://schemas.microsoft.com/office/drawing/2014/main" id="{3FC36647-ED0A-4573-B31D-BD9D45D850B1}"/>
              </a:ext>
            </a:extLst>
          </p:cNvPr>
          <p:cNvPicPr>
            <a:picLocks noChangeAspect="1"/>
          </p:cNvPicPr>
          <p:nvPr/>
        </p:nvPicPr>
        <p:blipFill>
          <a:blip r:embed="rId3"/>
          <a:stretch>
            <a:fillRect/>
          </a:stretch>
        </p:blipFill>
        <p:spPr>
          <a:xfrm>
            <a:off x="4625" y="2797598"/>
            <a:ext cx="4063447" cy="2079640"/>
          </a:xfrm>
          <a:prstGeom prst="rect">
            <a:avLst/>
          </a:prstGeom>
        </p:spPr>
      </p:pic>
      <p:pic>
        <p:nvPicPr>
          <p:cNvPr id="11" name="Picture 3" descr="A close up of a map&#10;&#10;Description generated with high confidence">
            <a:extLst>
              <a:ext uri="{FF2B5EF4-FFF2-40B4-BE49-F238E27FC236}">
                <a16:creationId xmlns:a16="http://schemas.microsoft.com/office/drawing/2014/main" id="{0012E622-D30D-4BEE-8223-1A48DF015038}"/>
              </a:ext>
            </a:extLst>
          </p:cNvPr>
          <p:cNvPicPr>
            <a:picLocks noChangeAspect="1"/>
          </p:cNvPicPr>
          <p:nvPr/>
        </p:nvPicPr>
        <p:blipFill>
          <a:blip r:embed="rId4"/>
          <a:stretch>
            <a:fillRect/>
          </a:stretch>
        </p:blipFill>
        <p:spPr>
          <a:xfrm>
            <a:off x="4184649" y="2672803"/>
            <a:ext cx="3730626" cy="2205335"/>
          </a:xfrm>
          <a:prstGeom prst="rect">
            <a:avLst/>
          </a:prstGeom>
        </p:spPr>
      </p:pic>
    </p:spTree>
    <p:extLst>
      <p:ext uri="{BB962C8B-B14F-4D97-AF65-F5344CB8AC3E}">
        <p14:creationId xmlns:p14="http://schemas.microsoft.com/office/powerpoint/2010/main" val="355773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550" y="259825"/>
            <a:ext cx="8520600" cy="572700"/>
          </a:xfrm>
          <a:prstGeom prst="rect">
            <a:avLst/>
          </a:prstGeom>
        </p:spPr>
        <p:txBody>
          <a:bodyPr spcFirstLastPara="1" wrap="square" lIns="91425" tIns="91425" rIns="91425" bIns="91425" anchor="t" anchorCtr="0">
            <a:noAutofit/>
          </a:bodyPr>
          <a:lstStyle/>
          <a:p>
            <a:pPr marL="0" lvl="0" indent="0">
              <a:buFont typeface="Arial"/>
              <a:buNone/>
            </a:pPr>
            <a:r>
              <a:rPr lang="en" b="1">
                <a:solidFill>
                  <a:srgbClr val="004832"/>
                </a:solidFill>
              </a:rPr>
              <a:t>Results and Outputs</a:t>
            </a:r>
            <a:endParaRPr lang="en-US" b="1">
              <a:solidFill>
                <a:srgbClr val="004832"/>
              </a:solidFill>
            </a:endParaRPr>
          </a:p>
        </p:txBody>
      </p:sp>
      <p:graphicFrame>
        <p:nvGraphicFramePr>
          <p:cNvPr id="230" name="Google Shape;230;p39"/>
          <p:cNvGraphicFramePr/>
          <p:nvPr>
            <p:extLst>
              <p:ext uri="{D42A27DB-BD31-4B8C-83A1-F6EECF244321}">
                <p14:modId xmlns:p14="http://schemas.microsoft.com/office/powerpoint/2010/main" val="2383195161"/>
              </p:ext>
            </p:extLst>
          </p:nvPr>
        </p:nvGraphicFramePr>
        <p:xfrm>
          <a:off x="424578" y="1328768"/>
          <a:ext cx="7968570" cy="2615640"/>
        </p:xfrm>
        <a:graphic>
          <a:graphicData uri="http://schemas.openxmlformats.org/drawingml/2006/table">
            <a:tbl>
              <a:tblPr>
                <a:noFill/>
                <a:tableStyleId>{4CA05D35-24B8-4AA9-87FB-1F08F6D6A902}</a:tableStyleId>
              </a:tblPr>
              <a:tblGrid>
                <a:gridCol w="1593714">
                  <a:extLst>
                    <a:ext uri="{9D8B030D-6E8A-4147-A177-3AD203B41FA5}">
                      <a16:colId xmlns:a16="http://schemas.microsoft.com/office/drawing/2014/main" val="20000"/>
                    </a:ext>
                  </a:extLst>
                </a:gridCol>
                <a:gridCol w="1593714">
                  <a:extLst>
                    <a:ext uri="{9D8B030D-6E8A-4147-A177-3AD203B41FA5}">
                      <a16:colId xmlns:a16="http://schemas.microsoft.com/office/drawing/2014/main" val="20001"/>
                    </a:ext>
                  </a:extLst>
                </a:gridCol>
                <a:gridCol w="1593714">
                  <a:extLst>
                    <a:ext uri="{9D8B030D-6E8A-4147-A177-3AD203B41FA5}">
                      <a16:colId xmlns:a16="http://schemas.microsoft.com/office/drawing/2014/main" val="3305285518"/>
                    </a:ext>
                  </a:extLst>
                </a:gridCol>
                <a:gridCol w="1593714">
                  <a:extLst>
                    <a:ext uri="{9D8B030D-6E8A-4147-A177-3AD203B41FA5}">
                      <a16:colId xmlns:a16="http://schemas.microsoft.com/office/drawing/2014/main" val="3845182691"/>
                    </a:ext>
                  </a:extLst>
                </a:gridCol>
                <a:gridCol w="1593714">
                  <a:extLst>
                    <a:ext uri="{9D8B030D-6E8A-4147-A177-3AD203B41FA5}">
                      <a16:colId xmlns:a16="http://schemas.microsoft.com/office/drawing/2014/main" val="140798926"/>
                    </a:ext>
                  </a:extLst>
                </a:gridCol>
              </a:tblGrid>
              <a:tr h="572142">
                <a:tc>
                  <a:txBody>
                    <a:bodyPr/>
                    <a:lstStyle/>
                    <a:p>
                      <a:pPr marL="0" lvl="0" indent="0" algn="ctr" rtl="0">
                        <a:spcBef>
                          <a:spcPts val="0"/>
                        </a:spcBef>
                        <a:spcAft>
                          <a:spcPts val="0"/>
                        </a:spcAft>
                        <a:buNone/>
                      </a:pPr>
                      <a:r>
                        <a:rPr lang="en" b="1">
                          <a:solidFill>
                            <a:srgbClr val="0070C0"/>
                          </a:solidFill>
                        </a:rPr>
                        <a:t>Accuracy</a:t>
                      </a:r>
                      <a:endParaRPr b="1">
                        <a:solidFill>
                          <a:srgbClr val="0070C0"/>
                        </a:solidFill>
                      </a:endParaRPr>
                    </a:p>
                  </a:txBody>
                  <a:tcPr marL="91425" marR="91425" marT="91425" marB="91425" anchor="ctr"/>
                </a:tc>
                <a:tc>
                  <a:txBody>
                    <a:bodyPr/>
                    <a:lstStyle/>
                    <a:p>
                      <a:pPr marL="0" lvl="0" indent="0" algn="ctr" rtl="0">
                        <a:spcBef>
                          <a:spcPts val="0"/>
                        </a:spcBef>
                        <a:spcAft>
                          <a:spcPts val="0"/>
                        </a:spcAft>
                        <a:buNone/>
                      </a:pPr>
                      <a:r>
                        <a:rPr lang="en" b="1">
                          <a:solidFill>
                            <a:srgbClr val="0070C0"/>
                          </a:solidFill>
                        </a:rPr>
                        <a:t>Linear Regression Model</a:t>
                      </a:r>
                      <a:endParaRPr b="1">
                        <a:solidFill>
                          <a:srgbClr val="0070C0"/>
                        </a:solidFill>
                      </a:endParaRPr>
                    </a:p>
                  </a:txBody>
                  <a:tcPr marL="91425" marR="91425" marT="91425" marB="91425" anchor="ctr"/>
                </a:tc>
                <a:tc>
                  <a:txBody>
                    <a:bodyPr/>
                    <a:lstStyle/>
                    <a:p>
                      <a:pPr marL="0" lvl="0" indent="0" algn="ctr">
                        <a:spcBef>
                          <a:spcPts val="0"/>
                        </a:spcBef>
                        <a:spcAft>
                          <a:spcPts val="0"/>
                        </a:spcAft>
                        <a:buNone/>
                      </a:pPr>
                      <a:r>
                        <a:rPr lang="en" b="1">
                          <a:solidFill>
                            <a:srgbClr val="0070C0"/>
                          </a:solidFill>
                        </a:rPr>
                        <a:t>Linear Regression with Market Factor</a:t>
                      </a:r>
                    </a:p>
                  </a:txBody>
                  <a:tcPr marL="91425" marR="91425" marT="91425" marB="91425" anchor="ctr"/>
                </a:tc>
                <a:tc>
                  <a:txBody>
                    <a:bodyPr/>
                    <a:lstStyle/>
                    <a:p>
                      <a:pPr marL="0" lvl="0" indent="0" algn="ctr">
                        <a:spcBef>
                          <a:spcPts val="0"/>
                        </a:spcBef>
                        <a:spcAft>
                          <a:spcPts val="0"/>
                        </a:spcAft>
                        <a:buNone/>
                      </a:pPr>
                      <a:r>
                        <a:rPr lang="en" b="1">
                          <a:solidFill>
                            <a:srgbClr val="0070C0"/>
                          </a:solidFill>
                        </a:rPr>
                        <a:t>Linear Regression with PCA</a:t>
                      </a:r>
                    </a:p>
                  </a:txBody>
                  <a:tcPr marL="91425" marR="91425" marT="91425" marB="91425" anchor="ctr"/>
                </a:tc>
                <a:tc>
                  <a:txBody>
                    <a:bodyPr/>
                    <a:lstStyle/>
                    <a:p>
                      <a:pPr marL="0" lvl="0" indent="0" algn="ctr" rtl="0">
                        <a:spcBef>
                          <a:spcPts val="0"/>
                        </a:spcBef>
                        <a:spcAft>
                          <a:spcPts val="0"/>
                        </a:spcAft>
                        <a:buNone/>
                      </a:pPr>
                      <a:r>
                        <a:rPr lang="en" b="1">
                          <a:solidFill>
                            <a:srgbClr val="0070C0"/>
                          </a:solidFill>
                        </a:rPr>
                        <a:t>Fama French Model</a:t>
                      </a:r>
                      <a:endParaRPr lang="en-US" b="1">
                        <a:solidFill>
                          <a:srgbClr val="0070C0"/>
                        </a:solidFill>
                      </a:endParaRPr>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rtl="0">
                        <a:spcBef>
                          <a:spcPts val="0"/>
                        </a:spcBef>
                        <a:spcAft>
                          <a:spcPts val="0"/>
                        </a:spcAft>
                        <a:buNone/>
                      </a:pPr>
                      <a:r>
                        <a:rPr lang="en"/>
                        <a:t>RMSE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0.02352</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0.02352</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0.02352</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0.02359</a:t>
                      </a:r>
                      <a:endParaRPr lang="en-US"/>
                    </a:p>
                  </a:txBody>
                  <a:tcPr marL="91425" marR="91425" marT="91425" marB="91425"/>
                </a:tc>
                <a:extLst>
                  <a:ext uri="{0D108BD9-81ED-4DB2-BD59-A6C34878D82A}">
                    <a16:rowId xmlns:a16="http://schemas.microsoft.com/office/drawing/2014/main" val="10001"/>
                  </a:ext>
                </a:extLst>
              </a:tr>
              <a:tr h="597570">
                <a:tc>
                  <a:txBody>
                    <a:bodyPr/>
                    <a:lstStyle/>
                    <a:p>
                      <a:pPr marL="0" lvl="0" indent="0" algn="ctr" rtl="0">
                        <a:spcBef>
                          <a:spcPts val="0"/>
                        </a:spcBef>
                        <a:spcAft>
                          <a:spcPts val="0"/>
                        </a:spcAft>
                        <a:buNone/>
                      </a:pPr>
                      <a:r>
                        <a:rPr lang="en"/>
                        <a:t>AIC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938.730</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938.730</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938.730</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938.732</a:t>
                      </a:r>
                      <a:endParaRPr lang="en-US"/>
                    </a:p>
                  </a:txBody>
                  <a:tcPr marL="91425" marR="91425" marT="91425" marB="91425"/>
                </a:tc>
                <a:extLst>
                  <a:ext uri="{0D108BD9-81ED-4DB2-BD59-A6C34878D82A}">
                    <a16:rowId xmlns:a16="http://schemas.microsoft.com/office/drawing/2014/main" val="10002"/>
                  </a:ext>
                </a:extLst>
              </a:tr>
              <a:tr h="597570">
                <a:tc>
                  <a:txBody>
                    <a:bodyPr/>
                    <a:lstStyle/>
                    <a:p>
                      <a:pPr marL="0" lvl="0" indent="0" algn="ctr" rtl="0">
                        <a:spcBef>
                          <a:spcPts val="0"/>
                        </a:spcBef>
                        <a:spcAft>
                          <a:spcPts val="0"/>
                        </a:spcAft>
                        <a:buNone/>
                      </a:pPr>
                      <a:r>
                        <a:rPr lang="en"/>
                        <a:t>BIC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968.274</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968.274</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968.274</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968.276</a:t>
                      </a:r>
                      <a:endParaRPr lang="en-US"/>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550" y="247125"/>
            <a:ext cx="508525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230" name="Google Shape;230;p39"/>
          <p:cNvGraphicFramePr/>
          <p:nvPr>
            <p:extLst>
              <p:ext uri="{D42A27DB-BD31-4B8C-83A1-F6EECF244321}">
                <p14:modId xmlns:p14="http://schemas.microsoft.com/office/powerpoint/2010/main" val="1847898210"/>
              </p:ext>
            </p:extLst>
          </p:nvPr>
        </p:nvGraphicFramePr>
        <p:xfrm>
          <a:off x="1341437" y="1402488"/>
          <a:ext cx="5945247" cy="2402280"/>
        </p:xfrm>
        <a:graphic>
          <a:graphicData uri="http://schemas.openxmlformats.org/drawingml/2006/table">
            <a:tbl>
              <a:tblPr>
                <a:noFill/>
                <a:tableStyleId>{4CA05D35-24B8-4AA9-87FB-1F08F6D6A902}</a:tableStyleId>
              </a:tblPr>
              <a:tblGrid>
                <a:gridCol w="1909991">
                  <a:extLst>
                    <a:ext uri="{9D8B030D-6E8A-4147-A177-3AD203B41FA5}">
                      <a16:colId xmlns:a16="http://schemas.microsoft.com/office/drawing/2014/main" val="20000"/>
                    </a:ext>
                  </a:extLst>
                </a:gridCol>
                <a:gridCol w="1909991">
                  <a:extLst>
                    <a:ext uri="{9D8B030D-6E8A-4147-A177-3AD203B41FA5}">
                      <a16:colId xmlns:a16="http://schemas.microsoft.com/office/drawing/2014/main" val="20001"/>
                    </a:ext>
                  </a:extLst>
                </a:gridCol>
                <a:gridCol w="2125265">
                  <a:extLst>
                    <a:ext uri="{9D8B030D-6E8A-4147-A177-3AD203B41FA5}">
                      <a16:colId xmlns:a16="http://schemas.microsoft.com/office/drawing/2014/main" val="1803185345"/>
                    </a:ext>
                  </a:extLst>
                </a:gridCol>
              </a:tblGrid>
              <a:tr h="572142">
                <a:tc>
                  <a:txBody>
                    <a:bodyPr/>
                    <a:lstStyle/>
                    <a:p>
                      <a:pPr marL="0" lvl="0" indent="0" algn="ctr" rtl="0">
                        <a:spcBef>
                          <a:spcPts val="0"/>
                        </a:spcBef>
                        <a:spcAft>
                          <a:spcPts val="0"/>
                        </a:spcAft>
                        <a:buNone/>
                      </a:pPr>
                      <a:r>
                        <a:rPr lang="en" b="1">
                          <a:solidFill>
                            <a:srgbClr val="0070C0"/>
                          </a:solidFill>
                        </a:rPr>
                        <a:t>Accuracy</a:t>
                      </a:r>
                      <a:endParaRPr b="1">
                        <a:solidFill>
                          <a:srgbClr val="0070C0"/>
                        </a:solidFill>
                      </a:endParaRPr>
                    </a:p>
                  </a:txBody>
                  <a:tcPr marL="91425" marR="91425" marT="91425" marB="91425" anchor="ctr"/>
                </a:tc>
                <a:tc>
                  <a:txBody>
                    <a:bodyPr/>
                    <a:lstStyle/>
                    <a:p>
                      <a:pPr marL="0" lvl="0" indent="0" algn="ctr">
                        <a:spcBef>
                          <a:spcPts val="0"/>
                        </a:spcBef>
                        <a:spcAft>
                          <a:spcPts val="0"/>
                        </a:spcAft>
                        <a:buNone/>
                      </a:pPr>
                      <a:r>
                        <a:rPr lang="en" b="1">
                          <a:solidFill>
                            <a:srgbClr val="0070C0"/>
                          </a:solidFill>
                        </a:rPr>
                        <a:t>Quadratic Regression</a:t>
                      </a:r>
                      <a:endParaRPr/>
                    </a:p>
                  </a:txBody>
                  <a:tcPr marL="91425" marR="91425" marT="91425" marB="91425" anchor="ctr"/>
                </a:tc>
                <a:tc>
                  <a:txBody>
                    <a:bodyPr/>
                    <a:lstStyle/>
                    <a:p>
                      <a:pPr marL="0" lvl="0" indent="0" algn="ctr">
                        <a:spcBef>
                          <a:spcPts val="0"/>
                        </a:spcBef>
                        <a:spcAft>
                          <a:spcPts val="0"/>
                        </a:spcAft>
                        <a:buNone/>
                      </a:pPr>
                      <a:r>
                        <a:rPr lang="en" sz="1400" b="1" i="0" u="none" strike="noStrike" noProof="0">
                          <a:solidFill>
                            <a:srgbClr val="0070C0"/>
                          </a:solidFill>
                          <a:latin typeface="Arial"/>
                        </a:rPr>
                        <a:t>Quadratic  Regression with few parameters</a:t>
                      </a:r>
                      <a:endParaRPr lang="en-US"/>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rtl="0">
                        <a:spcBef>
                          <a:spcPts val="0"/>
                        </a:spcBef>
                        <a:spcAft>
                          <a:spcPts val="0"/>
                        </a:spcAft>
                        <a:buNone/>
                      </a:pPr>
                      <a:r>
                        <a:rPr lang="en"/>
                        <a:t>RMSE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0.02294</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0.02564</a:t>
                      </a:r>
                      <a:endParaRPr lang="en-US"/>
                    </a:p>
                  </a:txBody>
                  <a:tcPr marL="91425" marR="91425" marT="91425" marB="91425"/>
                </a:tc>
                <a:extLst>
                  <a:ext uri="{0D108BD9-81ED-4DB2-BD59-A6C34878D82A}">
                    <a16:rowId xmlns:a16="http://schemas.microsoft.com/office/drawing/2014/main" val="10001"/>
                  </a:ext>
                </a:extLst>
              </a:tr>
              <a:tr h="597570">
                <a:tc>
                  <a:txBody>
                    <a:bodyPr/>
                    <a:lstStyle/>
                    <a:p>
                      <a:pPr marL="0" lvl="0" indent="0" algn="ctr" rtl="0">
                        <a:spcBef>
                          <a:spcPts val="0"/>
                        </a:spcBef>
                        <a:spcAft>
                          <a:spcPts val="0"/>
                        </a:spcAft>
                        <a:buNone/>
                      </a:pPr>
                      <a:r>
                        <a:rPr lang="en"/>
                        <a:t>AIC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938.717</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938.783</a:t>
                      </a:r>
                      <a:endParaRPr lang="en-US"/>
                    </a:p>
                  </a:txBody>
                  <a:tcPr marL="91425" marR="91425" marT="91425" marB="91425"/>
                </a:tc>
                <a:extLst>
                  <a:ext uri="{0D108BD9-81ED-4DB2-BD59-A6C34878D82A}">
                    <a16:rowId xmlns:a16="http://schemas.microsoft.com/office/drawing/2014/main" val="10002"/>
                  </a:ext>
                </a:extLst>
              </a:tr>
              <a:tr h="597570">
                <a:tc>
                  <a:txBody>
                    <a:bodyPr/>
                    <a:lstStyle/>
                    <a:p>
                      <a:pPr marL="0" lvl="0" indent="0" algn="ctr" rtl="0">
                        <a:spcBef>
                          <a:spcPts val="0"/>
                        </a:spcBef>
                        <a:spcAft>
                          <a:spcPts val="0"/>
                        </a:spcAft>
                        <a:buNone/>
                      </a:pPr>
                      <a:r>
                        <a:rPr lang="en"/>
                        <a:t>BIC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968.274</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 </a:t>
                      </a:r>
                      <a:r>
                        <a:rPr lang="en" sz="1400" b="0" i="0" u="none" strike="noStrike" noProof="0">
                          <a:highlight>
                            <a:srgbClr val="FFFFFF"/>
                          </a:highlight>
                        </a:rPr>
                        <a:t>968.274</a:t>
                      </a:r>
                      <a:endParaRPr lang="en-US"/>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90424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5340B-8D2E-4043-A1CD-D0BA433E39BD}"/>
              </a:ext>
            </a:extLst>
          </p:cNvPr>
          <p:cNvSpPr>
            <a:spLocks noGrp="1"/>
          </p:cNvSpPr>
          <p:nvPr>
            <p:ph type="body" idx="1"/>
          </p:nvPr>
        </p:nvSpPr>
        <p:spPr>
          <a:xfrm>
            <a:off x="550" y="1203275"/>
            <a:ext cx="3479200" cy="3416400"/>
          </a:xfrm>
        </p:spPr>
        <p:txBody>
          <a:bodyPr spcFirstLastPara="1" wrap="square" lIns="91425" tIns="91425" rIns="91425" bIns="91425" anchor="ctr" anchorCtr="0">
            <a:noAutofit/>
          </a:bodyPr>
          <a:lstStyle/>
          <a:p>
            <a:pPr algn="ctr">
              <a:lnSpc>
                <a:spcPct val="114999"/>
              </a:lnSpc>
              <a:buNone/>
            </a:pPr>
            <a:r>
              <a:rPr lang="en" sz="2800" b="1">
                <a:solidFill>
                  <a:srgbClr val="004832"/>
                </a:solidFill>
              </a:rPr>
              <a:t>GARCH Model</a:t>
            </a:r>
          </a:p>
          <a:p>
            <a:pPr marL="139700" indent="0" algn="ctr">
              <a:lnSpc>
                <a:spcPct val="114999"/>
              </a:lnSpc>
              <a:buNone/>
            </a:pPr>
            <a:endParaRPr lang="en" sz="2800" b="1">
              <a:solidFill>
                <a:srgbClr val="004832"/>
              </a:solidFill>
            </a:endParaRPr>
          </a:p>
          <a:p>
            <a:pPr algn="ctr">
              <a:lnSpc>
                <a:spcPct val="114999"/>
              </a:lnSpc>
            </a:pPr>
            <a:endParaRPr lang="en-US" sz="2800"/>
          </a:p>
        </p:txBody>
      </p:sp>
      <p:sp>
        <p:nvSpPr>
          <p:cNvPr id="4" name="Text Placeholder 3">
            <a:extLst>
              <a:ext uri="{FF2B5EF4-FFF2-40B4-BE49-F238E27FC236}">
                <a16:creationId xmlns:a16="http://schemas.microsoft.com/office/drawing/2014/main" id="{F196FB2A-88C6-4DAE-9285-6C54D9B24906}"/>
              </a:ext>
            </a:extLst>
          </p:cNvPr>
          <p:cNvSpPr>
            <a:spLocks noGrp="1"/>
          </p:cNvSpPr>
          <p:nvPr>
            <p:ph type="body" idx="2"/>
          </p:nvPr>
        </p:nvSpPr>
        <p:spPr>
          <a:xfrm>
            <a:off x="2425828" y="349349"/>
            <a:ext cx="5830792" cy="4671014"/>
          </a:xfrm>
        </p:spPr>
        <p:txBody>
          <a:bodyPr/>
          <a:lstStyle/>
          <a:p>
            <a:pPr marL="400050" indent="-285750">
              <a:lnSpc>
                <a:spcPct val="105000"/>
              </a:lnSpc>
              <a:spcAft>
                <a:spcPts val="600"/>
              </a:spcAft>
              <a:buFont typeface="Wingdings"/>
              <a:buChar char="Ø"/>
            </a:pPr>
            <a:r>
              <a:rPr lang="en-US">
                <a:highlight>
                  <a:srgbClr val="FFFFFF"/>
                </a:highlight>
              </a:rPr>
              <a:t>GARCH is a statistical modeling</a:t>
            </a:r>
            <a:r>
              <a:rPr lang="en-US"/>
              <a:t> technique used </a:t>
            </a:r>
            <a:r>
              <a:rPr lang="en-US">
                <a:highlight>
                  <a:srgbClr val="FFFFFF"/>
                </a:highlight>
              </a:rPr>
              <a:t>to help predict the volatility of returns on financial assets.</a:t>
            </a:r>
          </a:p>
          <a:p>
            <a:pPr indent="-342900">
              <a:lnSpc>
                <a:spcPct val="105000"/>
              </a:lnSpc>
              <a:spcAft>
                <a:spcPts val="600"/>
              </a:spcAft>
              <a:buFont typeface="Wingdings"/>
              <a:buChar char="Ø"/>
            </a:pPr>
            <a:r>
              <a:rPr lang="en-US">
                <a:highlight>
                  <a:srgbClr val="FFFFFF"/>
                </a:highlight>
              </a:rPr>
              <a:t>GARCH is appropriate for time series data where the variance of the error term is serially autocorrelated following an autoregressive moving average process.</a:t>
            </a:r>
          </a:p>
          <a:p>
            <a:pPr indent="-342900">
              <a:lnSpc>
                <a:spcPct val="105000"/>
              </a:lnSpc>
              <a:spcAft>
                <a:spcPts val="600"/>
              </a:spcAft>
              <a:buFont typeface="Wingdings"/>
              <a:buChar char="Ø"/>
            </a:pPr>
            <a:r>
              <a:rPr lang="en-US">
                <a:highlight>
                  <a:srgbClr val="FFFFFF"/>
                </a:highlight>
              </a:rPr>
              <a:t>GARCH is useful to assess risk and expected returns for assets that exhibit clustered periods of volatility in returns.</a:t>
            </a:r>
          </a:p>
          <a:p>
            <a:pPr indent="-342900">
              <a:lnSpc>
                <a:spcPct val="105000"/>
              </a:lnSpc>
              <a:spcAft>
                <a:spcPts val="600"/>
              </a:spcAft>
              <a:buFont typeface="Arial,Sans-Serif"/>
              <a:buChar char="●"/>
            </a:pPr>
            <a:endParaRPr lang="en-US">
              <a:highlight>
                <a:srgbClr val="FFFFFF"/>
              </a:highlight>
            </a:endParaRPr>
          </a:p>
          <a:p>
            <a:pPr indent="-342900">
              <a:lnSpc>
                <a:spcPct val="105000"/>
              </a:lnSpc>
              <a:spcAft>
                <a:spcPts val="600"/>
              </a:spcAft>
              <a:buFont typeface="Arial,Sans-Serif"/>
              <a:buChar char="●"/>
            </a:pPr>
            <a:endParaRPr lang="en-US">
              <a:solidFill>
                <a:srgbClr val="595959"/>
              </a:solidFill>
              <a:highlight>
                <a:srgbClr val="FFFFFF"/>
              </a:highlight>
            </a:endParaRPr>
          </a:p>
          <a:p>
            <a:pPr indent="-342900">
              <a:lnSpc>
                <a:spcPct val="105000"/>
              </a:lnSpc>
              <a:spcAft>
                <a:spcPts val="600"/>
              </a:spcAft>
              <a:buFont typeface="Arial,Sans-Serif"/>
              <a:buChar char="●"/>
            </a:pPr>
            <a:endParaRPr lang="en-US">
              <a:solidFill>
                <a:srgbClr val="595959"/>
              </a:solidFill>
              <a:highlight>
                <a:srgbClr val="FFFFFF"/>
              </a:highlight>
            </a:endParaRPr>
          </a:p>
          <a:p>
            <a:pPr marL="114300" indent="0">
              <a:lnSpc>
                <a:spcPct val="105000"/>
              </a:lnSpc>
              <a:spcAft>
                <a:spcPts val="600"/>
              </a:spcAft>
              <a:buNone/>
            </a:pPr>
            <a:endParaRPr lang="en-US" b="1">
              <a:solidFill>
                <a:srgbClr val="004832"/>
              </a:solidFill>
              <a:highlight>
                <a:srgbClr val="FFFFFF"/>
              </a:highlight>
            </a:endParaRPr>
          </a:p>
          <a:p>
            <a:pPr marL="114300" indent="0">
              <a:lnSpc>
                <a:spcPct val="105000"/>
              </a:lnSpc>
              <a:spcAft>
                <a:spcPts val="600"/>
              </a:spcAft>
              <a:buNone/>
            </a:pPr>
            <a:endParaRPr lang="en-US" b="1">
              <a:solidFill>
                <a:srgbClr val="004832"/>
              </a:solidFill>
              <a:highlight>
                <a:srgbClr val="FFFFFF"/>
              </a:highlight>
            </a:endParaRPr>
          </a:p>
          <a:p>
            <a:pPr marL="114300" indent="0">
              <a:lnSpc>
                <a:spcPct val="105000"/>
              </a:lnSpc>
              <a:spcAft>
                <a:spcPts val="600"/>
              </a:spcAft>
              <a:buNone/>
            </a:pPr>
            <a:r>
              <a:rPr lang="en-US" b="1">
                <a:solidFill>
                  <a:srgbClr val="004832"/>
                </a:solidFill>
                <a:highlight>
                  <a:srgbClr val="FFFFFF"/>
                </a:highlight>
              </a:rPr>
              <a:t>Assumptions</a:t>
            </a:r>
            <a:r>
              <a:rPr lang="en-US">
                <a:solidFill>
                  <a:srgbClr val="004832"/>
                </a:solidFill>
                <a:highlight>
                  <a:srgbClr val="FFFFFF"/>
                </a:highlight>
              </a:rPr>
              <a:t>:</a:t>
            </a:r>
            <a:endParaRPr lang="en-US">
              <a:solidFill>
                <a:srgbClr val="004832"/>
              </a:solidFill>
            </a:endParaRPr>
          </a:p>
          <a:p>
            <a:pPr indent="-342900">
              <a:lnSpc>
                <a:spcPct val="105000"/>
              </a:lnSpc>
              <a:spcAft>
                <a:spcPts val="600"/>
              </a:spcAft>
              <a:buFont typeface="Wingdings"/>
              <a:buChar char="Ø"/>
            </a:pPr>
            <a:r>
              <a:rPr lang="en-US">
                <a:highlight>
                  <a:srgbClr val="FFFFFF"/>
                </a:highlight>
              </a:rPr>
              <a:t>GARCH models assume that the variance of the error term follows an autoregressive moving average process.</a:t>
            </a:r>
          </a:p>
          <a:p>
            <a:pPr indent="-342900">
              <a:lnSpc>
                <a:spcPct val="105000"/>
              </a:lnSpc>
              <a:spcAft>
                <a:spcPts val="600"/>
              </a:spcAft>
              <a:buFont typeface="Wingdings"/>
              <a:buChar char="Ø"/>
            </a:pPr>
            <a:r>
              <a:rPr lang="en-US">
                <a:solidFill>
                  <a:srgbClr val="595959"/>
                </a:solidFill>
                <a:highlight>
                  <a:srgbClr val="FFFFFF"/>
                </a:highlight>
              </a:rPr>
              <a:t>The data must be stationary</a:t>
            </a:r>
          </a:p>
          <a:p>
            <a:pPr>
              <a:lnSpc>
                <a:spcPct val="105000"/>
              </a:lnSpc>
              <a:spcBef>
                <a:spcPts val="1600"/>
              </a:spcBef>
            </a:pPr>
            <a:endParaRPr lang="en-US" sz="1100">
              <a:solidFill>
                <a:srgbClr val="404040"/>
              </a:solidFill>
            </a:endParaRPr>
          </a:p>
          <a:p>
            <a:pPr>
              <a:lnSpc>
                <a:spcPct val="105000"/>
              </a:lnSpc>
              <a:spcBef>
                <a:spcPts val="1000"/>
              </a:spcBef>
              <a:spcAft>
                <a:spcPts val="1600"/>
              </a:spcAft>
              <a:buFont typeface="Wingdings"/>
              <a:buChar char="Ø"/>
            </a:pPr>
            <a:endParaRPr lang="en-US" sz="1200">
              <a:solidFill>
                <a:schemeClr val="tx1">
                  <a:lumMod val="75000"/>
                  <a:lumOff val="25000"/>
                </a:schemeClr>
              </a:solidFill>
            </a:endParaRPr>
          </a:p>
          <a:p>
            <a:pPr>
              <a:lnSpc>
                <a:spcPct val="100000"/>
              </a:lnSpc>
            </a:pPr>
            <a:endParaRPr lang="en-US" sz="1200">
              <a:solidFill>
                <a:schemeClr val="tx1">
                  <a:lumMod val="75000"/>
                  <a:lumOff val="25000"/>
                </a:schemeClr>
              </a:solidFill>
            </a:endParaRPr>
          </a:p>
          <a:p>
            <a:pPr>
              <a:lnSpc>
                <a:spcPct val="114999"/>
              </a:lnSpc>
            </a:pPr>
            <a:endParaRPr lang="en-US" sz="1200">
              <a:solidFill>
                <a:schemeClr val="tx1">
                  <a:lumMod val="75000"/>
                  <a:lumOff val="25000"/>
                </a:schemeClr>
              </a:solidFill>
            </a:endParaRPr>
          </a:p>
        </p:txBody>
      </p:sp>
      <p:pic>
        <p:nvPicPr>
          <p:cNvPr id="2" name="Picture 4" descr="A screenshot of a cell phone&#10;&#10;Description generated with very high confidence">
            <a:extLst>
              <a:ext uri="{FF2B5EF4-FFF2-40B4-BE49-F238E27FC236}">
                <a16:creationId xmlns:a16="http://schemas.microsoft.com/office/drawing/2014/main" id="{59813562-246F-4175-8964-7DDA15CA06CF}"/>
              </a:ext>
            </a:extLst>
          </p:cNvPr>
          <p:cNvPicPr>
            <a:picLocks noChangeAspect="1"/>
          </p:cNvPicPr>
          <p:nvPr/>
        </p:nvPicPr>
        <p:blipFill rotWithShape="1">
          <a:blip r:embed="rId2"/>
          <a:srcRect t="32571" r="-110" b="-448"/>
          <a:stretch/>
        </p:blipFill>
        <p:spPr>
          <a:xfrm>
            <a:off x="342900" y="2688778"/>
            <a:ext cx="7401793" cy="1015311"/>
          </a:xfrm>
          <a:prstGeom prst="rect">
            <a:avLst/>
          </a:prstGeom>
        </p:spPr>
      </p:pic>
    </p:spTree>
    <p:extLst>
      <p:ext uri="{BB962C8B-B14F-4D97-AF65-F5344CB8AC3E}">
        <p14:creationId xmlns:p14="http://schemas.microsoft.com/office/powerpoint/2010/main" val="144194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D990C5C3-2DF2-480B-83CE-B7BC122E1A97}"/>
              </a:ext>
            </a:extLst>
          </p:cNvPr>
          <p:cNvPicPr>
            <a:picLocks noChangeAspect="1"/>
          </p:cNvPicPr>
          <p:nvPr/>
        </p:nvPicPr>
        <p:blipFill rotWithShape="1">
          <a:blip r:embed="rId2"/>
          <a:srcRect t="15458" b="8087"/>
          <a:stretch/>
        </p:blipFill>
        <p:spPr>
          <a:xfrm>
            <a:off x="1" y="577461"/>
            <a:ext cx="7140677" cy="2380480"/>
          </a:xfrm>
          <a:prstGeom prst="rect">
            <a:avLst/>
          </a:prstGeom>
        </p:spPr>
      </p:pic>
      <p:sp>
        <p:nvSpPr>
          <p:cNvPr id="4" name="TextBox 3">
            <a:extLst>
              <a:ext uri="{FF2B5EF4-FFF2-40B4-BE49-F238E27FC236}">
                <a16:creationId xmlns:a16="http://schemas.microsoft.com/office/drawing/2014/main" id="{089BFFBA-E85F-46C0-9898-D0FF9D50D31B}"/>
              </a:ext>
            </a:extLst>
          </p:cNvPr>
          <p:cNvSpPr txBox="1"/>
          <p:nvPr/>
        </p:nvSpPr>
        <p:spPr>
          <a:xfrm>
            <a:off x="794" y="115094"/>
            <a:ext cx="51077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a:solidFill>
                  <a:srgbClr val="004832"/>
                </a:solidFill>
              </a:rPr>
              <a:t>GARCH</a:t>
            </a:r>
            <a:r>
              <a:rPr lang="en" sz="2800" b="1">
                <a:solidFill>
                  <a:srgbClr val="C00000"/>
                </a:solidFill>
              </a:rPr>
              <a:t> </a:t>
            </a:r>
            <a:r>
              <a:rPr lang="en" sz="2800" b="1">
                <a:solidFill>
                  <a:srgbClr val="004832"/>
                </a:solidFill>
              </a:rPr>
              <a:t>RESULT</a:t>
            </a:r>
          </a:p>
        </p:txBody>
      </p:sp>
      <p:pic>
        <p:nvPicPr>
          <p:cNvPr id="3" name="Picture 4" descr="A close up of a map&#10;&#10;Description generated with high confidence">
            <a:extLst>
              <a:ext uri="{FF2B5EF4-FFF2-40B4-BE49-F238E27FC236}">
                <a16:creationId xmlns:a16="http://schemas.microsoft.com/office/drawing/2014/main" id="{96549D82-B395-4151-BAB5-C3458D1B8347}"/>
              </a:ext>
            </a:extLst>
          </p:cNvPr>
          <p:cNvPicPr>
            <a:picLocks noChangeAspect="1"/>
          </p:cNvPicPr>
          <p:nvPr/>
        </p:nvPicPr>
        <p:blipFill rotWithShape="1">
          <a:blip r:embed="rId3"/>
          <a:srcRect t="17162" r="-211" b="330"/>
          <a:stretch/>
        </p:blipFill>
        <p:spPr>
          <a:xfrm>
            <a:off x="2868" y="2959550"/>
            <a:ext cx="4107583" cy="1931860"/>
          </a:xfrm>
          <a:prstGeom prst="rect">
            <a:avLst/>
          </a:prstGeom>
        </p:spPr>
      </p:pic>
      <p:pic>
        <p:nvPicPr>
          <p:cNvPr id="6" name="Picture 2" descr="A close up of a map&#10;&#10;Description generated with high confidence">
            <a:extLst>
              <a:ext uri="{FF2B5EF4-FFF2-40B4-BE49-F238E27FC236}">
                <a16:creationId xmlns:a16="http://schemas.microsoft.com/office/drawing/2014/main" id="{5901B280-CF28-4B98-BDDB-17E4F5B25E11}"/>
              </a:ext>
            </a:extLst>
          </p:cNvPr>
          <p:cNvPicPr>
            <a:picLocks noChangeAspect="1"/>
          </p:cNvPicPr>
          <p:nvPr/>
        </p:nvPicPr>
        <p:blipFill rotWithShape="1">
          <a:blip r:embed="rId4"/>
          <a:srcRect t="15802" r="188" b="-292"/>
          <a:stretch/>
        </p:blipFill>
        <p:spPr>
          <a:xfrm>
            <a:off x="4498846" y="2871061"/>
            <a:ext cx="3978918" cy="2177128"/>
          </a:xfrm>
          <a:prstGeom prst="rect">
            <a:avLst/>
          </a:prstGeom>
        </p:spPr>
      </p:pic>
    </p:spTree>
    <p:extLst>
      <p:ext uri="{BB962C8B-B14F-4D97-AF65-F5344CB8AC3E}">
        <p14:creationId xmlns:p14="http://schemas.microsoft.com/office/powerpoint/2010/main" val="3971648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550" y="215375"/>
            <a:ext cx="452645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230" name="Google Shape;230;p39"/>
          <p:cNvGraphicFramePr/>
          <p:nvPr/>
        </p:nvGraphicFramePr>
        <p:xfrm>
          <a:off x="1380331" y="1230244"/>
          <a:ext cx="5729978" cy="2364852"/>
        </p:xfrm>
        <a:graphic>
          <a:graphicData uri="http://schemas.openxmlformats.org/drawingml/2006/table">
            <a:tbl>
              <a:tblPr>
                <a:noFill/>
                <a:tableStyleId>{4CA05D35-24B8-4AA9-87FB-1F08F6D6A902}</a:tableStyleId>
              </a:tblPr>
              <a:tblGrid>
                <a:gridCol w="2864989">
                  <a:extLst>
                    <a:ext uri="{9D8B030D-6E8A-4147-A177-3AD203B41FA5}">
                      <a16:colId xmlns:a16="http://schemas.microsoft.com/office/drawing/2014/main" val="20000"/>
                    </a:ext>
                  </a:extLst>
                </a:gridCol>
                <a:gridCol w="2864989">
                  <a:extLst>
                    <a:ext uri="{9D8B030D-6E8A-4147-A177-3AD203B41FA5}">
                      <a16:colId xmlns:a16="http://schemas.microsoft.com/office/drawing/2014/main" val="20001"/>
                    </a:ext>
                  </a:extLst>
                </a:gridCol>
              </a:tblGrid>
              <a:tr h="572142">
                <a:tc>
                  <a:txBody>
                    <a:bodyPr/>
                    <a:lstStyle/>
                    <a:p>
                      <a:pPr marL="0" lvl="0" indent="0" algn="ctr" rtl="0">
                        <a:spcBef>
                          <a:spcPts val="0"/>
                        </a:spcBef>
                        <a:spcAft>
                          <a:spcPts val="0"/>
                        </a:spcAft>
                        <a:buNone/>
                      </a:pPr>
                      <a:r>
                        <a:rPr lang="en-US" b="1">
                          <a:solidFill>
                            <a:srgbClr val="004832"/>
                          </a:solidFill>
                        </a:rPr>
                        <a:t>Accuracy</a:t>
                      </a:r>
                    </a:p>
                  </a:txBody>
                  <a:tcPr marL="91425" marR="91425" marT="91425" marB="91425" anchor="ctr"/>
                </a:tc>
                <a:tc>
                  <a:txBody>
                    <a:bodyPr/>
                    <a:lstStyle/>
                    <a:p>
                      <a:pPr marL="0" lvl="0" indent="0" algn="ctr" rtl="0">
                        <a:spcBef>
                          <a:spcPts val="0"/>
                        </a:spcBef>
                        <a:spcAft>
                          <a:spcPts val="0"/>
                        </a:spcAft>
                        <a:buNone/>
                      </a:pPr>
                      <a:r>
                        <a:rPr lang="en-US" b="1">
                          <a:solidFill>
                            <a:srgbClr val="004832"/>
                          </a:solidFill>
                        </a:rPr>
                        <a:t>GARCH</a:t>
                      </a:r>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rtl="0">
                        <a:spcBef>
                          <a:spcPts val="0"/>
                        </a:spcBef>
                        <a:spcAft>
                          <a:spcPts val="0"/>
                        </a:spcAft>
                        <a:buNone/>
                      </a:pPr>
                      <a:r>
                        <a:rPr lang="en"/>
                        <a:t>RMSE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0.02943</a:t>
                      </a:r>
                      <a:endParaRPr/>
                    </a:p>
                  </a:txBody>
                  <a:tcPr marL="91425" marR="91425" marT="91425" marB="91425"/>
                </a:tc>
                <a:extLst>
                  <a:ext uri="{0D108BD9-81ED-4DB2-BD59-A6C34878D82A}">
                    <a16:rowId xmlns:a16="http://schemas.microsoft.com/office/drawing/2014/main" val="10001"/>
                  </a:ext>
                </a:extLst>
              </a:tr>
              <a:tr h="597570">
                <a:tc>
                  <a:txBody>
                    <a:bodyPr/>
                    <a:lstStyle/>
                    <a:p>
                      <a:pPr marL="0" lvl="0" indent="0" algn="ctr" rtl="0">
                        <a:spcBef>
                          <a:spcPts val="0"/>
                        </a:spcBef>
                        <a:spcAft>
                          <a:spcPts val="0"/>
                        </a:spcAft>
                        <a:buNone/>
                      </a:pPr>
                      <a:r>
                        <a:rPr lang="en"/>
                        <a:t>AIC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938.927</a:t>
                      </a:r>
                      <a:endParaRPr lang="en-US"/>
                    </a:p>
                  </a:txBody>
                  <a:tcPr marL="91425" marR="91425" marT="91425" marB="91425"/>
                </a:tc>
                <a:extLst>
                  <a:ext uri="{0D108BD9-81ED-4DB2-BD59-A6C34878D82A}">
                    <a16:rowId xmlns:a16="http://schemas.microsoft.com/office/drawing/2014/main" val="10002"/>
                  </a:ext>
                </a:extLst>
              </a:tr>
              <a:tr h="597570">
                <a:tc>
                  <a:txBody>
                    <a:bodyPr/>
                    <a:lstStyle/>
                    <a:p>
                      <a:pPr marL="0" lvl="0" indent="0" algn="ctr" rtl="0">
                        <a:spcBef>
                          <a:spcPts val="0"/>
                        </a:spcBef>
                        <a:spcAft>
                          <a:spcPts val="0"/>
                        </a:spcAft>
                        <a:buNone/>
                      </a:pPr>
                      <a:r>
                        <a:rPr lang="en"/>
                        <a:t>BIC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968.471</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9627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FA06DA-70A1-4B20-A260-FB65B6D208A4}"/>
              </a:ext>
            </a:extLst>
          </p:cNvPr>
          <p:cNvSpPr txBox="1"/>
          <p:nvPr/>
        </p:nvSpPr>
        <p:spPr>
          <a:xfrm>
            <a:off x="514350" y="2157413"/>
            <a:ext cx="51077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a:solidFill>
                  <a:srgbClr val="004832"/>
                </a:solidFill>
              </a:rPr>
              <a:t>Kalman Filter</a:t>
            </a:r>
            <a:endParaRPr lang="en-US" sz="2800" b="1">
              <a:solidFill>
                <a:srgbClr val="004832"/>
              </a:solidFill>
            </a:endParaRPr>
          </a:p>
        </p:txBody>
      </p:sp>
      <p:sp>
        <p:nvSpPr>
          <p:cNvPr id="4" name="TextBox 3">
            <a:extLst>
              <a:ext uri="{FF2B5EF4-FFF2-40B4-BE49-F238E27FC236}">
                <a16:creationId xmlns:a16="http://schemas.microsoft.com/office/drawing/2014/main" id="{5A44237C-D59C-4B49-A6F5-13256A991844}"/>
              </a:ext>
            </a:extLst>
          </p:cNvPr>
          <p:cNvSpPr txBox="1"/>
          <p:nvPr/>
        </p:nvSpPr>
        <p:spPr>
          <a:xfrm>
            <a:off x="3471864" y="700088"/>
            <a:ext cx="4529136" cy="42159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Kalman filtering is an algorithm that provides estimates of some unknown variables given the measurements observed over time.</a:t>
            </a:r>
          </a:p>
          <a:p>
            <a:pPr algn="just"/>
            <a:endParaRPr lang="en-US"/>
          </a:p>
          <a:p>
            <a:pPr algn="just"/>
            <a:r>
              <a:rPr lang="en-US"/>
              <a:t>Kalman filters are used to estimate states based on linear dynamical systems in state space format.</a:t>
            </a:r>
          </a:p>
          <a:p>
            <a:pPr algn="just"/>
            <a:endParaRPr lang="en-US"/>
          </a:p>
          <a:p>
            <a:pPr algn="just"/>
            <a:r>
              <a:rPr lang="en-US" i="1"/>
              <a:t>The process model defines the evolution of the state from time k−1 to time k as:</a:t>
            </a:r>
          </a:p>
          <a:p>
            <a:pPr algn="just"/>
            <a:r>
              <a:rPr lang="en-US" b="1" i="1"/>
              <a:t>              </a:t>
            </a:r>
          </a:p>
          <a:p>
            <a:pPr algn="just"/>
            <a:r>
              <a:rPr lang="en-US" b="1" i="1"/>
              <a:t>                  </a:t>
            </a:r>
            <a:r>
              <a:rPr lang="en-US" b="1" i="1" err="1">
                <a:solidFill>
                  <a:srgbClr val="004832"/>
                </a:solidFill>
              </a:rPr>
              <a:t>x</a:t>
            </a:r>
            <a:r>
              <a:rPr lang="en-US" i="1" baseline="-25000" err="1">
                <a:solidFill>
                  <a:srgbClr val="004832"/>
                </a:solidFill>
              </a:rPr>
              <a:t>k</a:t>
            </a:r>
            <a:r>
              <a:rPr lang="en-US" i="1">
                <a:solidFill>
                  <a:srgbClr val="004832"/>
                </a:solidFill>
              </a:rPr>
              <a:t>=F</a:t>
            </a:r>
            <a:r>
              <a:rPr lang="en-US" b="1" i="1">
                <a:solidFill>
                  <a:srgbClr val="004832"/>
                </a:solidFill>
              </a:rPr>
              <a:t>x</a:t>
            </a:r>
            <a:r>
              <a:rPr lang="en-US" i="1" baseline="-25000">
                <a:solidFill>
                  <a:srgbClr val="004832"/>
                </a:solidFill>
              </a:rPr>
              <a:t>k−1</a:t>
            </a:r>
            <a:r>
              <a:rPr lang="en-US" i="1">
                <a:solidFill>
                  <a:srgbClr val="004832"/>
                </a:solidFill>
              </a:rPr>
              <a:t>+B</a:t>
            </a:r>
            <a:r>
              <a:rPr lang="en-US" b="1" i="1">
                <a:solidFill>
                  <a:srgbClr val="004832"/>
                </a:solidFill>
              </a:rPr>
              <a:t>u</a:t>
            </a:r>
            <a:r>
              <a:rPr lang="en-US" i="1" baseline="-25000">
                <a:solidFill>
                  <a:srgbClr val="004832"/>
                </a:solidFill>
              </a:rPr>
              <a:t>k−1</a:t>
            </a:r>
            <a:r>
              <a:rPr lang="en-US" i="1">
                <a:solidFill>
                  <a:srgbClr val="004832"/>
                </a:solidFill>
              </a:rPr>
              <a:t>+</a:t>
            </a:r>
            <a:r>
              <a:rPr lang="en-US" b="1" i="1">
                <a:solidFill>
                  <a:srgbClr val="004832"/>
                </a:solidFill>
              </a:rPr>
              <a:t>w</a:t>
            </a:r>
            <a:r>
              <a:rPr lang="en-US" i="1" baseline="-25000">
                <a:solidFill>
                  <a:srgbClr val="004832"/>
                </a:solidFill>
              </a:rPr>
              <a:t>k−1</a:t>
            </a:r>
            <a:r>
              <a:rPr lang="en-US" i="1">
                <a:solidFill>
                  <a:srgbClr val="004832"/>
                </a:solidFill>
              </a:rPr>
              <a:t> </a:t>
            </a:r>
          </a:p>
          <a:p>
            <a:pPr algn="just"/>
            <a:endParaRPr lang="en-US" sz="1050" b="1" i="1">
              <a:solidFill>
                <a:srgbClr val="004832"/>
              </a:solidFill>
            </a:endParaRPr>
          </a:p>
          <a:p>
            <a:pPr algn="just"/>
            <a:r>
              <a:rPr lang="en-US" sz="1050" b="1" i="1"/>
              <a:t>where  </a:t>
            </a:r>
            <a:endParaRPr lang="en-US" i="1"/>
          </a:p>
          <a:p>
            <a:pPr algn="just"/>
            <a:r>
              <a:rPr lang="en-US" sz="1050" i="1"/>
              <a:t> F : the state transition matrix applied to the previous state vector </a:t>
            </a:r>
            <a:r>
              <a:rPr lang="en-US" sz="1050" b="1" i="1"/>
              <a:t>x</a:t>
            </a:r>
            <a:r>
              <a:rPr lang="en-US" sz="1050" i="1" baseline="-25000"/>
              <a:t>k−1</a:t>
            </a:r>
            <a:r>
              <a:rPr lang="en-US" sz="1050" i="1"/>
              <a:t> </a:t>
            </a:r>
          </a:p>
          <a:p>
            <a:pPr algn="just"/>
            <a:r>
              <a:rPr lang="en-US" sz="1050" i="1"/>
              <a:t> B : the control-input matrix applied to the control vector</a:t>
            </a:r>
            <a:r>
              <a:rPr lang="en-US" sz="1050" b="1" i="1"/>
              <a:t> u</a:t>
            </a:r>
            <a:r>
              <a:rPr lang="en-US" sz="1050" i="1" baseline="-25000"/>
              <a:t>k−1</a:t>
            </a:r>
            <a:r>
              <a:rPr lang="en-US" sz="1050" i="1"/>
              <a:t>  </a:t>
            </a:r>
          </a:p>
          <a:p>
            <a:pPr algn="just"/>
            <a:r>
              <a:rPr lang="en-US" sz="1050" b="1" i="1"/>
              <a:t> w</a:t>
            </a:r>
            <a:r>
              <a:rPr lang="en-US" sz="1050" i="1" baseline="-25000"/>
              <a:t>k−1</a:t>
            </a:r>
            <a:r>
              <a:rPr lang="en-US" sz="1050" i="1"/>
              <a:t> : the process noise vector that is assumed to be zero-mean       Gaussian with the covariance Q </a:t>
            </a:r>
          </a:p>
          <a:p>
            <a:pPr algn="just"/>
            <a:endParaRPr lang="en-US" sz="1050" i="1"/>
          </a:p>
          <a:p>
            <a:pPr algn="just"/>
            <a:endParaRPr lang="en-US" sz="1050" i="1"/>
          </a:p>
          <a:p>
            <a:pPr marL="114300">
              <a:lnSpc>
                <a:spcPct val="105000"/>
              </a:lnSpc>
              <a:spcAft>
                <a:spcPts val="600"/>
              </a:spcAft>
            </a:pPr>
            <a:r>
              <a:rPr lang="en-US" b="1">
                <a:solidFill>
                  <a:srgbClr val="004832"/>
                </a:solidFill>
                <a:highlight>
                  <a:srgbClr val="FFFFFF"/>
                </a:highlight>
              </a:rPr>
              <a:t>Assumptions</a:t>
            </a:r>
            <a:r>
              <a:rPr lang="en-US">
                <a:solidFill>
                  <a:srgbClr val="004832"/>
                </a:solidFill>
                <a:highlight>
                  <a:srgbClr val="FFFFFF"/>
                </a:highlight>
              </a:rPr>
              <a:t>:</a:t>
            </a:r>
            <a:endParaRPr lang="en-US"/>
          </a:p>
          <a:p>
            <a:pPr marL="285750" indent="-342900">
              <a:lnSpc>
                <a:spcPct val="105000"/>
              </a:lnSpc>
              <a:spcAft>
                <a:spcPts val="600"/>
              </a:spcAft>
              <a:buFont typeface="Wingdings,Sans-Serif"/>
              <a:buChar char="Ø"/>
            </a:pPr>
            <a:r>
              <a:rPr lang="en-US" sz="1050"/>
              <a:t>Kalman filter  assumes that the errors are Gaussian</a:t>
            </a:r>
            <a:endParaRPr lang="en-US"/>
          </a:p>
        </p:txBody>
      </p:sp>
    </p:spTree>
    <p:extLst>
      <p:ext uri="{BB962C8B-B14F-4D97-AF65-F5344CB8AC3E}">
        <p14:creationId xmlns:p14="http://schemas.microsoft.com/office/powerpoint/2010/main" val="1087800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game&#10;&#10;Description generated with very high confidence">
            <a:extLst>
              <a:ext uri="{FF2B5EF4-FFF2-40B4-BE49-F238E27FC236}">
                <a16:creationId xmlns:a16="http://schemas.microsoft.com/office/drawing/2014/main" id="{30844DA1-22A2-421F-821B-AD850BFA30E4}"/>
              </a:ext>
            </a:extLst>
          </p:cNvPr>
          <p:cNvPicPr>
            <a:picLocks noChangeAspect="1"/>
          </p:cNvPicPr>
          <p:nvPr/>
        </p:nvPicPr>
        <p:blipFill rotWithShape="1">
          <a:blip r:embed="rId2"/>
          <a:srcRect t="13883" r="107" b="10060"/>
          <a:stretch/>
        </p:blipFill>
        <p:spPr>
          <a:xfrm>
            <a:off x="124708" y="604360"/>
            <a:ext cx="7054912" cy="2181445"/>
          </a:xfrm>
          <a:prstGeom prst="rect">
            <a:avLst/>
          </a:prstGeom>
        </p:spPr>
      </p:pic>
      <p:sp>
        <p:nvSpPr>
          <p:cNvPr id="4" name="TextBox 3">
            <a:extLst>
              <a:ext uri="{FF2B5EF4-FFF2-40B4-BE49-F238E27FC236}">
                <a16:creationId xmlns:a16="http://schemas.microsoft.com/office/drawing/2014/main" id="{5A94E761-5614-41A5-91D0-8B09DD3C88B9}"/>
              </a:ext>
            </a:extLst>
          </p:cNvPr>
          <p:cNvSpPr txBox="1"/>
          <p:nvPr/>
        </p:nvSpPr>
        <p:spPr>
          <a:xfrm>
            <a:off x="794" y="115094"/>
            <a:ext cx="51077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a:solidFill>
                  <a:srgbClr val="004832"/>
                </a:solidFill>
              </a:rPr>
              <a:t>Kalman Filter Result</a:t>
            </a:r>
            <a:endParaRPr lang="en-US" sz="2800" b="1">
              <a:solidFill>
                <a:srgbClr val="004832"/>
              </a:solidFill>
            </a:endParaRPr>
          </a:p>
        </p:txBody>
      </p:sp>
      <p:pic>
        <p:nvPicPr>
          <p:cNvPr id="3" name="Picture 4" descr="A close up of a map&#10;&#10;Description generated with high confidence">
            <a:extLst>
              <a:ext uri="{FF2B5EF4-FFF2-40B4-BE49-F238E27FC236}">
                <a16:creationId xmlns:a16="http://schemas.microsoft.com/office/drawing/2014/main" id="{A5D7EA99-D27B-4CE6-99DD-19533BAA5393}"/>
              </a:ext>
            </a:extLst>
          </p:cNvPr>
          <p:cNvPicPr>
            <a:picLocks noChangeAspect="1"/>
          </p:cNvPicPr>
          <p:nvPr/>
        </p:nvPicPr>
        <p:blipFill>
          <a:blip r:embed="rId3"/>
          <a:stretch>
            <a:fillRect/>
          </a:stretch>
        </p:blipFill>
        <p:spPr>
          <a:xfrm>
            <a:off x="127768" y="2779918"/>
            <a:ext cx="4446997" cy="1952750"/>
          </a:xfrm>
          <a:prstGeom prst="rect">
            <a:avLst/>
          </a:prstGeom>
        </p:spPr>
      </p:pic>
      <p:pic>
        <p:nvPicPr>
          <p:cNvPr id="7" name="Picture 5" descr="A close up of a map&#10;&#10;Description generated with very high confidence">
            <a:extLst>
              <a:ext uri="{FF2B5EF4-FFF2-40B4-BE49-F238E27FC236}">
                <a16:creationId xmlns:a16="http://schemas.microsoft.com/office/drawing/2014/main" id="{F39F4EB4-0C8E-48C2-8E8D-D5180B2515AF}"/>
              </a:ext>
            </a:extLst>
          </p:cNvPr>
          <p:cNvPicPr>
            <a:picLocks noChangeAspect="1"/>
          </p:cNvPicPr>
          <p:nvPr/>
        </p:nvPicPr>
        <p:blipFill>
          <a:blip r:embed="rId4"/>
          <a:stretch>
            <a:fillRect/>
          </a:stretch>
        </p:blipFill>
        <p:spPr>
          <a:xfrm>
            <a:off x="4569875" y="2782180"/>
            <a:ext cx="3902459" cy="1944644"/>
          </a:xfrm>
          <a:prstGeom prst="rect">
            <a:avLst/>
          </a:prstGeom>
        </p:spPr>
      </p:pic>
    </p:spTree>
    <p:extLst>
      <p:ext uri="{BB962C8B-B14F-4D97-AF65-F5344CB8AC3E}">
        <p14:creationId xmlns:p14="http://schemas.microsoft.com/office/powerpoint/2010/main" val="118274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550" y="240775"/>
            <a:ext cx="4990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230" name="Google Shape;230;p39"/>
          <p:cNvGraphicFramePr/>
          <p:nvPr/>
        </p:nvGraphicFramePr>
        <p:xfrm>
          <a:off x="1589881" y="1261994"/>
          <a:ext cx="5729978" cy="2962422"/>
        </p:xfrm>
        <a:graphic>
          <a:graphicData uri="http://schemas.openxmlformats.org/drawingml/2006/table">
            <a:tbl>
              <a:tblPr>
                <a:noFill/>
                <a:tableStyleId>{4CA05D35-24B8-4AA9-87FB-1F08F6D6A902}</a:tableStyleId>
              </a:tblPr>
              <a:tblGrid>
                <a:gridCol w="2864989">
                  <a:extLst>
                    <a:ext uri="{9D8B030D-6E8A-4147-A177-3AD203B41FA5}">
                      <a16:colId xmlns:a16="http://schemas.microsoft.com/office/drawing/2014/main" val="20000"/>
                    </a:ext>
                  </a:extLst>
                </a:gridCol>
                <a:gridCol w="2864989">
                  <a:extLst>
                    <a:ext uri="{9D8B030D-6E8A-4147-A177-3AD203B41FA5}">
                      <a16:colId xmlns:a16="http://schemas.microsoft.com/office/drawing/2014/main" val="20001"/>
                    </a:ext>
                  </a:extLst>
                </a:gridCol>
              </a:tblGrid>
              <a:tr h="572142">
                <a:tc>
                  <a:txBody>
                    <a:bodyPr/>
                    <a:lstStyle/>
                    <a:p>
                      <a:pPr marL="0" lvl="0" indent="0" algn="ctr" rtl="0">
                        <a:spcBef>
                          <a:spcPts val="0"/>
                        </a:spcBef>
                        <a:spcAft>
                          <a:spcPts val="0"/>
                        </a:spcAft>
                        <a:buNone/>
                      </a:pPr>
                      <a:r>
                        <a:rPr lang="en-US" b="1">
                          <a:solidFill>
                            <a:srgbClr val="004832"/>
                          </a:solidFill>
                        </a:rPr>
                        <a:t>Accuracy</a:t>
                      </a:r>
                    </a:p>
                  </a:txBody>
                  <a:tcPr marL="91425" marR="91425" marT="91425" marB="91425" anchor="ctr"/>
                </a:tc>
                <a:tc>
                  <a:txBody>
                    <a:bodyPr/>
                    <a:lstStyle/>
                    <a:p>
                      <a:pPr marL="0" lvl="0" indent="0" algn="ctr" rtl="0">
                        <a:spcBef>
                          <a:spcPts val="0"/>
                        </a:spcBef>
                        <a:spcAft>
                          <a:spcPts val="0"/>
                        </a:spcAft>
                        <a:buNone/>
                      </a:pPr>
                      <a:r>
                        <a:rPr lang="en-US" b="1">
                          <a:solidFill>
                            <a:srgbClr val="004832"/>
                          </a:solidFill>
                        </a:rPr>
                        <a:t>Kalman Filter</a:t>
                      </a:r>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rtl="0">
                        <a:spcBef>
                          <a:spcPts val="0"/>
                        </a:spcBef>
                        <a:spcAft>
                          <a:spcPts val="0"/>
                        </a:spcAft>
                        <a:buNone/>
                      </a:pPr>
                      <a:r>
                        <a:rPr lang="en"/>
                        <a:t>RMSE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0.02553</a:t>
                      </a:r>
                      <a:endParaRPr/>
                    </a:p>
                  </a:txBody>
                  <a:tcPr marL="91425" marR="91425" marT="91425" marB="91425"/>
                </a:tc>
                <a:extLst>
                  <a:ext uri="{0D108BD9-81ED-4DB2-BD59-A6C34878D82A}">
                    <a16:rowId xmlns:a16="http://schemas.microsoft.com/office/drawing/2014/main" val="10001"/>
                  </a:ext>
                </a:extLst>
              </a:tr>
              <a:tr h="597570">
                <a:tc>
                  <a:txBody>
                    <a:bodyPr/>
                    <a:lstStyle/>
                    <a:p>
                      <a:pPr marL="0" lvl="0" indent="0" algn="ctr">
                        <a:spcBef>
                          <a:spcPts val="0"/>
                        </a:spcBef>
                        <a:spcAft>
                          <a:spcPts val="0"/>
                        </a:spcAft>
                        <a:buNone/>
                      </a:pPr>
                      <a:r>
                        <a:rPr lang="en"/>
                        <a:t>Log Likelihood</a:t>
                      </a: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462.3900</a:t>
                      </a:r>
                      <a:endParaRPr lang="en-US"/>
                    </a:p>
                  </a:txBody>
                  <a:tcPr marL="91425" marR="91425" marT="91425" marB="91425"/>
                </a:tc>
                <a:extLst>
                  <a:ext uri="{0D108BD9-81ED-4DB2-BD59-A6C34878D82A}">
                    <a16:rowId xmlns:a16="http://schemas.microsoft.com/office/drawing/2014/main" val="1129036636"/>
                  </a:ext>
                </a:extLst>
              </a:tr>
              <a:tr h="597570">
                <a:tc>
                  <a:txBody>
                    <a:bodyPr/>
                    <a:lstStyle/>
                    <a:p>
                      <a:pPr marL="0" lvl="0" indent="0" algn="ctr" rtl="0">
                        <a:spcBef>
                          <a:spcPts val="0"/>
                        </a:spcBef>
                        <a:spcAft>
                          <a:spcPts val="0"/>
                        </a:spcAft>
                        <a:buNone/>
                      </a:pPr>
                      <a:r>
                        <a:rPr lang="en"/>
                        <a:t>AIC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938.781</a:t>
                      </a:r>
                      <a:endParaRPr lang="en-US"/>
                    </a:p>
                  </a:txBody>
                  <a:tcPr marL="91425" marR="91425" marT="91425" marB="91425"/>
                </a:tc>
                <a:extLst>
                  <a:ext uri="{0D108BD9-81ED-4DB2-BD59-A6C34878D82A}">
                    <a16:rowId xmlns:a16="http://schemas.microsoft.com/office/drawing/2014/main" val="10002"/>
                  </a:ext>
                </a:extLst>
              </a:tr>
              <a:tr h="597570">
                <a:tc>
                  <a:txBody>
                    <a:bodyPr/>
                    <a:lstStyle/>
                    <a:p>
                      <a:pPr marL="0" lvl="0" indent="0" algn="ctr" rtl="0">
                        <a:spcBef>
                          <a:spcPts val="0"/>
                        </a:spcBef>
                        <a:spcAft>
                          <a:spcPts val="0"/>
                        </a:spcAft>
                        <a:buNone/>
                      </a:pPr>
                      <a:r>
                        <a:rPr lang="en"/>
                        <a:t>BIC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968.324</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47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900" y="210075"/>
            <a:ext cx="6558450" cy="572700"/>
          </a:xfrm>
          <a:prstGeom prst="rect">
            <a:avLst/>
          </a:prstGeom>
        </p:spPr>
        <p:txBody>
          <a:bodyPr spcFirstLastPara="1" wrap="square" lIns="91425" tIns="91425" rIns="91425" bIns="91425" anchor="t" anchorCtr="0">
            <a:noAutofit/>
          </a:bodyPr>
          <a:lstStyle/>
          <a:p>
            <a:r>
              <a:rPr lang="en-IN" b="1">
                <a:solidFill>
                  <a:srgbClr val="004832"/>
                </a:solidFill>
                <a:latin typeface="Arial"/>
                <a:ea typeface="Arial"/>
                <a:cs typeface="Arial"/>
                <a:sym typeface="Arial"/>
              </a:rPr>
              <a:t>NVDA</a:t>
            </a:r>
            <a:r>
              <a:rPr lang="en" b="1">
                <a:solidFill>
                  <a:srgbClr val="004832"/>
                </a:solidFill>
                <a:latin typeface="Arial"/>
                <a:ea typeface="Arial"/>
                <a:cs typeface="Arial"/>
                <a:sym typeface="Arial"/>
              </a:rPr>
              <a:t> Stock Present Return Index</a:t>
            </a:r>
            <a:endParaRPr lang="en-US" b="1">
              <a:solidFill>
                <a:srgbClr val="004832"/>
              </a:solidFill>
              <a:latin typeface="Arial"/>
              <a:ea typeface="Arial"/>
              <a:cs typeface="Arial"/>
            </a:endParaRPr>
          </a:p>
        </p:txBody>
      </p:sp>
      <p:sp>
        <p:nvSpPr>
          <p:cNvPr id="78" name="Google Shape;78;p16"/>
          <p:cNvSpPr txBox="1"/>
          <p:nvPr/>
        </p:nvSpPr>
        <p:spPr>
          <a:xfrm>
            <a:off x="221675" y="1017725"/>
            <a:ext cx="3931800" cy="4125900"/>
          </a:xfrm>
          <a:prstGeom prst="rect">
            <a:avLst/>
          </a:prstGeom>
          <a:noFill/>
          <a:ln>
            <a:noFill/>
          </a:ln>
        </p:spPr>
        <p:txBody>
          <a:bodyPr spcFirstLastPara="1" wrap="square" lIns="91425" tIns="91425" rIns="91425" bIns="91425" anchor="t" anchorCtr="0">
            <a:noAutofit/>
          </a:bodyPr>
          <a:lstStyle/>
          <a:p>
            <a:pPr marL="457200" indent="-330200">
              <a:spcBef>
                <a:spcPts val="1600"/>
              </a:spcBef>
              <a:buClr>
                <a:schemeClr val="dk1"/>
              </a:buClr>
              <a:buSzPts val="1600"/>
              <a:buFont typeface="Wingdings"/>
              <a:buChar char="Ø"/>
            </a:pPr>
            <a:r>
              <a:rPr lang="en" sz="1600">
                <a:solidFill>
                  <a:schemeClr val="dk1"/>
                </a:solidFill>
              </a:rPr>
              <a:t>Even with the current COVID-19 situation we can see that  the company </a:t>
            </a:r>
            <a:r>
              <a:rPr lang="en-US" sz="1600">
                <a:solidFill>
                  <a:schemeClr val="dk1"/>
                </a:solidFill>
              </a:rPr>
              <a:t>EPS for the quarter ending April 30, 2020 was $1.47, a 129.69% increase year-over-year.</a:t>
            </a:r>
            <a:endParaRPr lang="en-US">
              <a:solidFill>
                <a:schemeClr val="dk1"/>
              </a:solidFill>
            </a:endParaRPr>
          </a:p>
          <a:p>
            <a:pPr marL="457200" lvl="0" indent="-330200">
              <a:spcBef>
                <a:spcPts val="1600"/>
              </a:spcBef>
              <a:buClr>
                <a:schemeClr val="dk1"/>
              </a:buClr>
              <a:buSzPts val="1600"/>
              <a:buFont typeface="Wingdings"/>
              <a:buChar char="Ø"/>
            </a:pPr>
            <a:r>
              <a:rPr lang="en-US" sz="1600">
                <a:solidFill>
                  <a:schemeClr val="dk1"/>
                </a:solidFill>
              </a:rPr>
              <a:t>NVIDIA shares outstanding for the quarter ending April 30, 2020 were 0.622B, a 0.97% increase year-over-year.</a:t>
            </a:r>
          </a:p>
          <a:p>
            <a:pPr marL="457200" lvl="0" indent="-330200" algn="l" rtl="0">
              <a:spcBef>
                <a:spcPts val="1600"/>
              </a:spcBef>
              <a:spcAft>
                <a:spcPts val="0"/>
              </a:spcAft>
              <a:buClr>
                <a:schemeClr val="dk1"/>
              </a:buClr>
              <a:buSzPts val="1600"/>
              <a:buFont typeface="Wingdings"/>
              <a:buChar char="Ø"/>
            </a:pPr>
            <a:r>
              <a:rPr lang="en-IN" sz="1600">
                <a:solidFill>
                  <a:schemeClr val="dk1"/>
                </a:solidFill>
              </a:rPr>
              <a:t>Analyst say that NVDA is ‘Entering into Beast Mode’</a:t>
            </a:r>
            <a:endParaRPr sz="1600">
              <a:solidFill>
                <a:schemeClr val="dk1"/>
              </a:solidFill>
            </a:endParaRPr>
          </a:p>
          <a:p>
            <a:pPr marL="742950" lvl="0" indent="-285750" algn="l" rtl="0">
              <a:lnSpc>
                <a:spcPct val="115000"/>
              </a:lnSpc>
              <a:spcBef>
                <a:spcPts val="1600"/>
              </a:spcBef>
              <a:spcAft>
                <a:spcPts val="1600"/>
              </a:spcAft>
              <a:buFont typeface="Wingdings"/>
              <a:buChar char="Ø"/>
            </a:pPr>
            <a:endParaRPr sz="1800">
              <a:solidFill>
                <a:schemeClr val="dk1"/>
              </a:solidFill>
            </a:endParaRPr>
          </a:p>
        </p:txBody>
      </p:sp>
      <p:pic>
        <p:nvPicPr>
          <p:cNvPr id="2" name="Picture 1">
            <a:extLst>
              <a:ext uri="{FF2B5EF4-FFF2-40B4-BE49-F238E27FC236}">
                <a16:creationId xmlns:a16="http://schemas.microsoft.com/office/drawing/2014/main" id="{3B9A01EF-020E-4E41-8A25-B255877F4C1C}"/>
              </a:ext>
            </a:extLst>
          </p:cNvPr>
          <p:cNvPicPr>
            <a:picLocks noChangeAspect="1"/>
          </p:cNvPicPr>
          <p:nvPr/>
        </p:nvPicPr>
        <p:blipFill>
          <a:blip r:embed="rId3"/>
          <a:stretch>
            <a:fillRect/>
          </a:stretch>
        </p:blipFill>
        <p:spPr>
          <a:xfrm>
            <a:off x="4386263" y="1017725"/>
            <a:ext cx="4060286" cy="3918606"/>
          </a:xfrm>
          <a:prstGeom prst="rect">
            <a:avLst/>
          </a:prstGeom>
        </p:spPr>
      </p:pic>
    </p:spTree>
    <p:extLst>
      <p:ext uri="{BB962C8B-B14F-4D97-AF65-F5344CB8AC3E}">
        <p14:creationId xmlns:p14="http://schemas.microsoft.com/office/powerpoint/2010/main" val="3487641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607219" y="2180650"/>
            <a:ext cx="461296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4832"/>
                </a:solidFill>
              </a:rPr>
              <a:t>Random Forest </a:t>
            </a:r>
          </a:p>
        </p:txBody>
      </p:sp>
      <p:sp>
        <p:nvSpPr>
          <p:cNvPr id="237" name="Google Shape;237;p40"/>
          <p:cNvSpPr txBox="1">
            <a:spLocks noGrp="1"/>
          </p:cNvSpPr>
          <p:nvPr>
            <p:ph type="body" idx="1"/>
          </p:nvPr>
        </p:nvSpPr>
        <p:spPr>
          <a:xfrm>
            <a:off x="3925743" y="976250"/>
            <a:ext cx="4247963" cy="3552025"/>
          </a:xfrm>
          <a:prstGeom prst="rect">
            <a:avLst/>
          </a:prstGeom>
        </p:spPr>
        <p:txBody>
          <a:bodyPr spcFirstLastPara="1" wrap="square" lIns="91425" tIns="91425" rIns="91425" bIns="91425" anchor="t" anchorCtr="0">
            <a:noAutofit/>
          </a:bodyPr>
          <a:lstStyle/>
          <a:p>
            <a:pPr marL="0" indent="0" algn="just">
              <a:lnSpc>
                <a:spcPct val="114999"/>
              </a:lnSpc>
              <a:buNone/>
            </a:pPr>
            <a:r>
              <a:rPr lang="en" sz="1400">
                <a:solidFill>
                  <a:schemeClr val="tx1"/>
                </a:solidFill>
                <a:ea typeface="Times New Roman"/>
                <a:sym typeface="Times New Roman"/>
              </a:rPr>
              <a:t>Random Forest is a modified form of bagging that creates ensembles of independent decision trees.</a:t>
            </a:r>
            <a:endParaRPr lang="en-US">
              <a:solidFill>
                <a:schemeClr val="tx1"/>
              </a:solidFill>
            </a:endParaRPr>
          </a:p>
          <a:p>
            <a:pPr marL="0" indent="0" algn="just">
              <a:lnSpc>
                <a:spcPct val="114999"/>
              </a:lnSpc>
              <a:buNone/>
            </a:pPr>
            <a:endParaRPr lang="en" sz="1400">
              <a:solidFill>
                <a:schemeClr val="tx1"/>
              </a:solidFill>
            </a:endParaRPr>
          </a:p>
          <a:p>
            <a:pPr marL="0" indent="0" algn="just">
              <a:lnSpc>
                <a:spcPct val="114999"/>
              </a:lnSpc>
              <a:buNone/>
            </a:pPr>
            <a:r>
              <a:rPr lang="en" sz="1400" b="1" u="sng">
                <a:solidFill>
                  <a:schemeClr val="tx1"/>
                </a:solidFill>
              </a:rPr>
              <a:t>To de-correlate the trees, we:</a:t>
            </a:r>
            <a:endParaRPr lang="en" b="1" u="sng">
              <a:solidFill>
                <a:schemeClr val="tx1"/>
              </a:solidFill>
            </a:endParaRPr>
          </a:p>
          <a:p>
            <a:pPr marL="285750" indent="-285750" algn="just">
              <a:lnSpc>
                <a:spcPct val="114999"/>
              </a:lnSpc>
            </a:pPr>
            <a:r>
              <a:rPr lang="en" sz="1400">
                <a:solidFill>
                  <a:schemeClr val="tx1"/>
                </a:solidFill>
              </a:rPr>
              <a:t>Train each tree on a separate bootstrap sample of the full training set </a:t>
            </a:r>
            <a:endParaRPr lang="en">
              <a:solidFill>
                <a:schemeClr val="tx1"/>
              </a:solidFill>
            </a:endParaRPr>
          </a:p>
          <a:p>
            <a:pPr marL="285750" indent="-285750" algn="just">
              <a:lnSpc>
                <a:spcPct val="114999"/>
              </a:lnSpc>
            </a:pPr>
            <a:r>
              <a:rPr lang="en" sz="1400">
                <a:solidFill>
                  <a:schemeClr val="tx1"/>
                </a:solidFill>
              </a:rPr>
              <a:t>For each tree, at each split, we randomly select a set of </a:t>
            </a:r>
            <a:r>
              <a:rPr lang="en" sz="1400" i="1">
                <a:solidFill>
                  <a:schemeClr val="tx1"/>
                </a:solidFill>
              </a:rPr>
              <a:t>J′</a:t>
            </a:r>
            <a:r>
              <a:rPr lang="en" sz="1400">
                <a:solidFill>
                  <a:schemeClr val="tx1"/>
                </a:solidFill>
              </a:rPr>
              <a:t> predictors from the full set of predictors.</a:t>
            </a:r>
            <a:endParaRPr lang="en">
              <a:solidFill>
                <a:schemeClr val="tx1"/>
              </a:solidFill>
            </a:endParaRPr>
          </a:p>
          <a:p>
            <a:pPr marL="0" indent="0" algn="just">
              <a:lnSpc>
                <a:spcPct val="114999"/>
              </a:lnSpc>
              <a:buClr>
                <a:schemeClr val="dk1"/>
              </a:buClr>
              <a:buSzPts val="1100"/>
              <a:buNone/>
            </a:pPr>
            <a:endParaRPr lang="en" sz="1400">
              <a:solidFill>
                <a:schemeClr val="tx1"/>
              </a:solidFill>
            </a:endParaRPr>
          </a:p>
          <a:p>
            <a:pPr marL="0" indent="0" algn="just">
              <a:lnSpc>
                <a:spcPct val="114999"/>
              </a:lnSpc>
              <a:buClr>
                <a:schemeClr val="dk1"/>
              </a:buClr>
              <a:buSzPts val="1100"/>
              <a:buNone/>
            </a:pPr>
            <a:r>
              <a:rPr lang="en" sz="1400" b="1" u="sng">
                <a:solidFill>
                  <a:srgbClr val="004832"/>
                </a:solidFill>
              </a:rPr>
              <a:t>Assumptions for Random Forest:</a:t>
            </a:r>
          </a:p>
          <a:p>
            <a:pPr marL="285750" indent="-285750" algn="just">
              <a:lnSpc>
                <a:spcPct val="114999"/>
              </a:lnSpc>
            </a:pPr>
            <a:r>
              <a:rPr lang="en" sz="1400">
                <a:solidFill>
                  <a:schemeClr val="tx1"/>
                </a:solidFill>
              </a:rPr>
              <a:t>The only assumption that it relies is that sampling is representative</a:t>
            </a:r>
            <a:endParaRPr lang="en" sz="1400" u="sng">
              <a:solidFill>
                <a:schemeClr val="tx1"/>
              </a:solidFill>
            </a:endParaRPr>
          </a:p>
          <a:p>
            <a:pPr marL="0" indent="0" algn="just">
              <a:spcBef>
                <a:spcPts val="1000"/>
              </a:spcBef>
              <a:buNone/>
            </a:pPr>
            <a:endParaRPr lang="en-US" sz="1400">
              <a:solidFill>
                <a:schemeClr val="tx1"/>
              </a:solidFill>
            </a:endParaRPr>
          </a:p>
          <a:p>
            <a:pPr marL="0" indent="0" algn="just">
              <a:spcBef>
                <a:spcPts val="1000"/>
              </a:spcBef>
              <a:buNone/>
            </a:pPr>
            <a:endParaRPr lang="en-US" sz="1400">
              <a:solidFill>
                <a:schemeClr val="tx1"/>
              </a:solidFill>
            </a:endParaRPr>
          </a:p>
          <a:p>
            <a:pPr marL="0" indent="0">
              <a:spcBef>
                <a:spcPts val="1600"/>
              </a:spcBef>
              <a:spcAft>
                <a:spcPts val="1600"/>
              </a:spcAft>
              <a:buNone/>
            </a:pPr>
            <a:endParaRPr lang="en-US" sz="140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6750DB-2ECB-4B66-886B-03AD0514F3C0}"/>
              </a:ext>
            </a:extLst>
          </p:cNvPr>
          <p:cNvSpPr txBox="1"/>
          <p:nvPr/>
        </p:nvSpPr>
        <p:spPr>
          <a:xfrm>
            <a:off x="0" y="137319"/>
            <a:ext cx="51519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4832"/>
                </a:solidFill>
              </a:rPr>
              <a:t>Random Forest results</a:t>
            </a:r>
          </a:p>
          <a:p>
            <a:endParaRPr lang="en-US" sz="2000" b="1">
              <a:solidFill>
                <a:srgbClr val="C00000"/>
              </a:solidFill>
            </a:endParaRPr>
          </a:p>
        </p:txBody>
      </p:sp>
      <p:pic>
        <p:nvPicPr>
          <p:cNvPr id="2" name="Picture 4" descr="A screenshot of a cell phone&#10;&#10;Description generated with high confidence">
            <a:extLst>
              <a:ext uri="{FF2B5EF4-FFF2-40B4-BE49-F238E27FC236}">
                <a16:creationId xmlns:a16="http://schemas.microsoft.com/office/drawing/2014/main" id="{79EBB866-76CF-4C74-9D96-6A2305E9CCB6}"/>
              </a:ext>
            </a:extLst>
          </p:cNvPr>
          <p:cNvPicPr>
            <a:picLocks noChangeAspect="1"/>
          </p:cNvPicPr>
          <p:nvPr/>
        </p:nvPicPr>
        <p:blipFill>
          <a:blip r:embed="rId2"/>
          <a:stretch>
            <a:fillRect/>
          </a:stretch>
        </p:blipFill>
        <p:spPr>
          <a:xfrm>
            <a:off x="1587" y="488741"/>
            <a:ext cx="8247563" cy="221498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AEC95DEC-CCDF-4164-B4E0-166236BE616A}"/>
              </a:ext>
            </a:extLst>
          </p:cNvPr>
          <p:cNvPicPr>
            <a:picLocks noChangeAspect="1"/>
          </p:cNvPicPr>
          <p:nvPr/>
        </p:nvPicPr>
        <p:blipFill rotWithShape="1">
          <a:blip r:embed="rId3"/>
          <a:srcRect l="152" t="14015" r="-248" b="7867"/>
          <a:stretch/>
        </p:blipFill>
        <p:spPr>
          <a:xfrm>
            <a:off x="1047" y="2706045"/>
            <a:ext cx="4435469" cy="2035023"/>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730A5DE1-B765-4D97-B52C-E2AE6819F5A3}"/>
              </a:ext>
            </a:extLst>
          </p:cNvPr>
          <p:cNvPicPr>
            <a:picLocks noChangeAspect="1"/>
          </p:cNvPicPr>
          <p:nvPr/>
        </p:nvPicPr>
        <p:blipFill rotWithShape="1">
          <a:blip r:embed="rId4"/>
          <a:srcRect l="92" t="13534" b="9023"/>
          <a:stretch/>
        </p:blipFill>
        <p:spPr>
          <a:xfrm>
            <a:off x="4496963" y="2644297"/>
            <a:ext cx="3975524" cy="2224999"/>
          </a:xfrm>
          <a:prstGeom prst="rect">
            <a:avLst/>
          </a:prstGeom>
        </p:spPr>
      </p:pic>
    </p:spTree>
    <p:extLst>
      <p:ext uri="{BB962C8B-B14F-4D97-AF65-F5344CB8AC3E}">
        <p14:creationId xmlns:p14="http://schemas.microsoft.com/office/powerpoint/2010/main" val="2880328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1831" y="201088"/>
            <a:ext cx="48884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2" name="Google Shape;230;p39">
            <a:extLst>
              <a:ext uri="{FF2B5EF4-FFF2-40B4-BE49-F238E27FC236}">
                <a16:creationId xmlns:a16="http://schemas.microsoft.com/office/drawing/2014/main" id="{49B5D55A-D531-4AA0-9578-9B7195030A66}"/>
              </a:ext>
            </a:extLst>
          </p:cNvPr>
          <p:cNvGraphicFramePr/>
          <p:nvPr>
            <p:extLst>
              <p:ext uri="{D42A27DB-BD31-4B8C-83A1-F6EECF244321}">
                <p14:modId xmlns:p14="http://schemas.microsoft.com/office/powerpoint/2010/main" val="702447412"/>
              </p:ext>
            </p:extLst>
          </p:nvPr>
        </p:nvGraphicFramePr>
        <p:xfrm>
          <a:off x="1788319" y="809556"/>
          <a:ext cx="4908346" cy="3545222"/>
        </p:xfrm>
        <a:graphic>
          <a:graphicData uri="http://schemas.openxmlformats.org/drawingml/2006/table">
            <a:tbl>
              <a:tblPr>
                <a:noFill/>
                <a:tableStyleId>{4CA05D35-24B8-4AA9-87FB-1F08F6D6A902}</a:tableStyleId>
              </a:tblPr>
              <a:tblGrid>
                <a:gridCol w="2454173">
                  <a:extLst>
                    <a:ext uri="{9D8B030D-6E8A-4147-A177-3AD203B41FA5}">
                      <a16:colId xmlns:a16="http://schemas.microsoft.com/office/drawing/2014/main" val="20000"/>
                    </a:ext>
                  </a:extLst>
                </a:gridCol>
                <a:gridCol w="2454173">
                  <a:extLst>
                    <a:ext uri="{9D8B030D-6E8A-4147-A177-3AD203B41FA5}">
                      <a16:colId xmlns:a16="http://schemas.microsoft.com/office/drawing/2014/main" val="20001"/>
                    </a:ext>
                  </a:extLst>
                </a:gridCol>
              </a:tblGrid>
              <a:tr h="401835">
                <a:tc>
                  <a:txBody>
                    <a:bodyPr/>
                    <a:lstStyle/>
                    <a:p>
                      <a:pPr marL="0" lvl="0" indent="0" algn="ctr" rtl="0">
                        <a:spcBef>
                          <a:spcPts val="0"/>
                        </a:spcBef>
                        <a:spcAft>
                          <a:spcPts val="0"/>
                        </a:spcAft>
                        <a:buNone/>
                      </a:pPr>
                      <a:r>
                        <a:rPr lang="en" b="1">
                          <a:solidFill>
                            <a:srgbClr val="004832"/>
                          </a:solidFill>
                        </a:rPr>
                        <a:t>Accuracy</a:t>
                      </a:r>
                      <a:endParaRPr b="1">
                        <a:solidFill>
                          <a:srgbClr val="004832"/>
                        </a:solidFill>
                      </a:endParaRPr>
                    </a:p>
                  </a:txBody>
                  <a:tcPr marL="91425" marR="91425" marT="91425" marB="91425" anchor="ctr"/>
                </a:tc>
                <a:tc>
                  <a:txBody>
                    <a:bodyPr/>
                    <a:lstStyle/>
                    <a:p>
                      <a:pPr marL="0" lvl="0" indent="0" algn="ctr">
                        <a:spcBef>
                          <a:spcPts val="0"/>
                        </a:spcBef>
                        <a:spcAft>
                          <a:spcPts val="0"/>
                        </a:spcAft>
                        <a:buNone/>
                      </a:pPr>
                      <a:r>
                        <a:rPr lang="en" b="1">
                          <a:solidFill>
                            <a:srgbClr val="004832"/>
                          </a:solidFill>
                        </a:rPr>
                        <a:t>Random Forest</a:t>
                      </a:r>
                    </a:p>
                  </a:txBody>
                  <a:tcPr marL="91425" marR="91425" marT="91425" marB="91425" anchor="ctr"/>
                </a:tc>
                <a:extLst>
                  <a:ext uri="{0D108BD9-81ED-4DB2-BD59-A6C34878D82A}">
                    <a16:rowId xmlns:a16="http://schemas.microsoft.com/office/drawing/2014/main" val="10000"/>
                  </a:ext>
                </a:extLst>
              </a:tr>
              <a:tr h="634007">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sym typeface="Arial"/>
                        </a:rPr>
                        <a:t>RMSE Train</a:t>
                      </a:r>
                      <a:endParaRPr lang="en-US" sz="1400" b="0" i="0" u="none" strike="noStrike" cap="none">
                        <a:solidFill>
                          <a:srgbClr val="000000"/>
                        </a:solidFill>
                        <a:latin typeface="Arial"/>
                        <a:cs typeface="Arial"/>
                        <a:sym typeface="Arial"/>
                      </a:endParaRPr>
                    </a:p>
                  </a:txBody>
                  <a:tcPr marL="91425" marR="91425" marT="91425" marB="91425"/>
                </a:tc>
                <a:tc>
                  <a:txBody>
                    <a:bodyPr/>
                    <a:lstStyle/>
                    <a:p>
                      <a:pPr lvl="0" algn="ctr">
                        <a:lnSpc>
                          <a:spcPct val="100000"/>
                        </a:lnSpc>
                        <a:spcBef>
                          <a:spcPts val="0"/>
                        </a:spcBef>
                        <a:spcAft>
                          <a:spcPts val="0"/>
                        </a:spcAft>
                        <a:buNone/>
                      </a:pPr>
                      <a:r>
                        <a:rPr lang="en-US" sz="1400" b="0" i="0" u="none" strike="noStrike" cap="none" noProof="0"/>
                        <a:t>0.02767</a:t>
                      </a:r>
                    </a:p>
                    <a:p>
                      <a:pPr marL="0" lvl="0" indent="0" algn="ctr">
                        <a:lnSpc>
                          <a:spcPct val="114999"/>
                        </a:lnSpc>
                        <a:spcBef>
                          <a:spcPts val="0"/>
                        </a:spcBef>
                        <a:spcAft>
                          <a:spcPts val="0"/>
                        </a:spcAft>
                        <a:buNone/>
                      </a:pPr>
                      <a:endParaRPr lang="en-US"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1"/>
                  </a:ext>
                </a:extLst>
              </a:tr>
              <a:tr h="634007">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rPr>
                        <a:t>RMSE Test</a:t>
                      </a:r>
                      <a:endParaRPr lang="en" sz="1400" b="0" i="0" u="none" strike="noStrike" cap="none">
                        <a:solidFill>
                          <a:srgbClr val="000000"/>
                        </a:solidFill>
                        <a:latin typeface="Arial"/>
                        <a:cs typeface="Arial"/>
                        <a:sym typeface="Arial"/>
                      </a:endParaRPr>
                    </a:p>
                  </a:txBody>
                  <a:tcPr marL="91425" marR="91425" marT="91425" marB="91425"/>
                </a:tc>
                <a:tc>
                  <a:txBody>
                    <a:bodyPr/>
                    <a:lstStyle/>
                    <a:p>
                      <a:pPr lvl="0" algn="ctr">
                        <a:lnSpc>
                          <a:spcPct val="100000"/>
                        </a:lnSpc>
                        <a:spcBef>
                          <a:spcPts val="0"/>
                        </a:spcBef>
                        <a:spcAft>
                          <a:spcPts val="0"/>
                        </a:spcAft>
                        <a:buNone/>
                      </a:pPr>
                      <a:r>
                        <a:rPr lang="en-US" sz="1400" b="0" i="0" u="none" strike="noStrike" cap="none" noProof="0"/>
                        <a:t>0.02179</a:t>
                      </a:r>
                      <a:endParaRPr lang="en-US"/>
                    </a:p>
                    <a:p>
                      <a:pPr marL="0" lvl="0" indent="0" algn="ctr">
                        <a:lnSpc>
                          <a:spcPct val="114999"/>
                        </a:lnSpc>
                        <a:spcBef>
                          <a:spcPts val="0"/>
                        </a:spcBef>
                        <a:spcAft>
                          <a:spcPts val="0"/>
                        </a:spcAft>
                        <a:buNone/>
                      </a:pPr>
                      <a:endParaRPr lang="en-US"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99142998"/>
                  </a:ext>
                </a:extLst>
              </a:tr>
              <a:tr h="526830">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rPr>
                        <a:t>Negative Log Likelihood</a:t>
                      </a:r>
                      <a:endParaRPr lang="en" sz="1400" b="0" i="0" u="none" strike="noStrike" cap="none">
                        <a:solidFill>
                          <a:srgbClr val="000000"/>
                        </a:solidFill>
                        <a:latin typeface="Arial"/>
                        <a:cs typeface="Arial"/>
                        <a:sym typeface="Arial"/>
                      </a:endParaRPr>
                    </a:p>
                  </a:txBody>
                  <a:tcPr marL="91425" marR="91425" marT="91425" marB="91425"/>
                </a:tc>
                <a:tc>
                  <a:txBody>
                    <a:bodyPr/>
                    <a:lstStyle/>
                    <a:p>
                      <a:pPr lvl="0" algn="ctr">
                        <a:lnSpc>
                          <a:spcPct val="100000"/>
                        </a:lnSpc>
                        <a:spcBef>
                          <a:spcPts val="0"/>
                        </a:spcBef>
                        <a:spcAft>
                          <a:spcPts val="0"/>
                        </a:spcAft>
                        <a:buNone/>
                      </a:pPr>
                      <a:r>
                        <a:rPr lang="en-US" sz="1400" b="0" i="0" u="none" strike="noStrike" cap="none" noProof="0">
                          <a:latin typeface="Arial"/>
                        </a:rPr>
                        <a:t>369.56717</a:t>
                      </a:r>
                      <a:endParaRPr lang="en-US" sz="1400" b="0" i="0" u="none" strike="noStrike" cap="none" noProof="0"/>
                    </a:p>
                    <a:p>
                      <a:pPr marL="0" lvl="0" indent="0" algn="ctr">
                        <a:lnSpc>
                          <a:spcPct val="114999"/>
                        </a:lnSpc>
                        <a:spcBef>
                          <a:spcPts val="0"/>
                        </a:spcBef>
                        <a:spcAft>
                          <a:spcPts val="0"/>
                        </a:spcAft>
                        <a:buNone/>
                      </a:pPr>
                      <a:endParaRPr lang="en-US"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2"/>
                  </a:ext>
                </a:extLst>
              </a:tr>
              <a:tr h="526830">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sym typeface="Arial"/>
                        </a:rPr>
                        <a:t>AIC </a:t>
                      </a:r>
                    </a:p>
                  </a:txBody>
                  <a:tcPr marL="91425" marR="91425" marT="91425" marB="91425"/>
                </a:tc>
                <a:tc>
                  <a:txBody>
                    <a:bodyPr/>
                    <a:lstStyle/>
                    <a:p>
                      <a:pPr lvl="0" algn="ctr">
                        <a:lnSpc>
                          <a:spcPct val="100000"/>
                        </a:lnSpc>
                        <a:spcBef>
                          <a:spcPts val="0"/>
                        </a:spcBef>
                        <a:spcAft>
                          <a:spcPts val="0"/>
                        </a:spcAft>
                        <a:buNone/>
                      </a:pPr>
                      <a:r>
                        <a:rPr lang="en-US" sz="1400" b="0" i="0" u="none" strike="noStrike" cap="none" noProof="0"/>
                        <a:t>753.13434</a:t>
                      </a:r>
                    </a:p>
                    <a:p>
                      <a:pPr marL="0" lvl="0" indent="0" algn="ctr">
                        <a:lnSpc>
                          <a:spcPct val="114999"/>
                        </a:lnSpc>
                        <a:spcBef>
                          <a:spcPts val="0"/>
                        </a:spcBef>
                        <a:spcAft>
                          <a:spcPts val="0"/>
                        </a:spcAft>
                        <a:buNone/>
                      </a:pPr>
                      <a:endParaRPr lang="en-US"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3"/>
                  </a:ext>
                </a:extLst>
              </a:tr>
              <a:tr h="634007">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sym typeface="Arial"/>
                        </a:rPr>
                        <a:t>BIC </a:t>
                      </a:r>
                      <a:endParaRPr lang="en-US" sz="1400" b="0" i="0" u="none" strike="noStrike" cap="none">
                        <a:solidFill>
                          <a:srgbClr val="000000"/>
                        </a:solidFill>
                        <a:latin typeface="Arial"/>
                        <a:cs typeface="Arial"/>
                        <a:sym typeface="Arial"/>
                      </a:endParaRPr>
                    </a:p>
                  </a:txBody>
                  <a:tcPr marL="91425" marR="91425" marT="91425" marB="91425"/>
                </a:tc>
                <a:tc>
                  <a:txBody>
                    <a:bodyPr/>
                    <a:lstStyle/>
                    <a:p>
                      <a:pPr lvl="0" algn="l">
                        <a:lnSpc>
                          <a:spcPct val="100000"/>
                        </a:lnSpc>
                        <a:spcBef>
                          <a:spcPts val="0"/>
                        </a:spcBef>
                        <a:spcAft>
                          <a:spcPts val="0"/>
                        </a:spcAft>
                        <a:buNone/>
                      </a:pPr>
                      <a:r>
                        <a:rPr lang="en-US" sz="1400" b="0" i="0" u="none" strike="noStrike" cap="none" noProof="0">
                          <a:solidFill>
                            <a:srgbClr val="000000"/>
                          </a:solidFill>
                          <a:latin typeface="Arial"/>
                          <a:cs typeface="Arial"/>
                        </a:rPr>
                        <a:t>                   </a:t>
                      </a:r>
                      <a:r>
                        <a:rPr lang="en-US" sz="1400" b="0" i="0" u="none" strike="noStrike" cap="none" noProof="0"/>
                        <a:t>781.10951</a:t>
                      </a:r>
                      <a:endParaRPr lang="en-US" sz="1400" b="0" i="0" u="none" strike="noStrike" cap="none">
                        <a:solidFill>
                          <a:srgbClr val="000000"/>
                        </a:solidFill>
                        <a:latin typeface="Arial"/>
                        <a:cs typeface="Arial"/>
                        <a:sym typeface="Arial"/>
                      </a:endParaRPr>
                    </a:p>
                    <a:p>
                      <a:pPr marL="0" lvl="0" indent="0" algn="ctr">
                        <a:lnSpc>
                          <a:spcPct val="114999"/>
                        </a:lnSpc>
                        <a:spcBef>
                          <a:spcPts val="0"/>
                        </a:spcBef>
                        <a:spcAft>
                          <a:spcPts val="0"/>
                        </a:spcAft>
                        <a:buNone/>
                      </a:pPr>
                      <a:endParaRPr lang="en"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841816754"/>
                  </a:ext>
                </a:extLst>
              </a:tr>
            </a:tbl>
          </a:graphicData>
        </a:graphic>
      </p:graphicFrame>
    </p:spTree>
    <p:extLst>
      <p:ext uri="{BB962C8B-B14F-4D97-AF65-F5344CB8AC3E}">
        <p14:creationId xmlns:p14="http://schemas.microsoft.com/office/powerpoint/2010/main" val="4280711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FA06DA-70A1-4B20-A260-FB65B6D208A4}"/>
              </a:ext>
            </a:extLst>
          </p:cNvPr>
          <p:cNvSpPr txBox="1"/>
          <p:nvPr/>
        </p:nvSpPr>
        <p:spPr>
          <a:xfrm>
            <a:off x="-574675" y="2082006"/>
            <a:ext cx="510778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800" b="1">
                <a:solidFill>
                  <a:srgbClr val="004832"/>
                </a:solidFill>
              </a:rPr>
              <a:t>Long Short Term </a:t>
            </a:r>
            <a:endParaRPr lang="en-US" sz="2800" b="1">
              <a:solidFill>
                <a:srgbClr val="004832"/>
              </a:solidFill>
            </a:endParaRPr>
          </a:p>
          <a:p>
            <a:pPr algn="ctr"/>
            <a:r>
              <a:rPr lang="en" sz="2800" b="1">
                <a:solidFill>
                  <a:srgbClr val="004832"/>
                </a:solidFill>
              </a:rPr>
              <a:t>Memory(LSTM)</a:t>
            </a:r>
            <a:endParaRPr lang="en-US" sz="2800" b="1">
              <a:solidFill>
                <a:srgbClr val="004832"/>
              </a:solidFill>
            </a:endParaRPr>
          </a:p>
          <a:p>
            <a:pPr algn="ctr"/>
            <a:endParaRPr lang="en-US" sz="2800">
              <a:solidFill>
                <a:srgbClr val="C00000"/>
              </a:solidFill>
            </a:endParaRPr>
          </a:p>
        </p:txBody>
      </p:sp>
      <p:sp>
        <p:nvSpPr>
          <p:cNvPr id="4" name="TextBox 3">
            <a:extLst>
              <a:ext uri="{FF2B5EF4-FFF2-40B4-BE49-F238E27FC236}">
                <a16:creationId xmlns:a16="http://schemas.microsoft.com/office/drawing/2014/main" id="{5A44237C-D59C-4B49-A6F5-13256A991844}"/>
              </a:ext>
            </a:extLst>
          </p:cNvPr>
          <p:cNvSpPr txBox="1"/>
          <p:nvPr/>
        </p:nvSpPr>
        <p:spPr>
          <a:xfrm>
            <a:off x="4064795" y="1085081"/>
            <a:ext cx="441982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t>LSTM is a neural network architecture that extends the memory of recurrent neural networks.</a:t>
            </a:r>
          </a:p>
          <a:p>
            <a:pPr algn="just"/>
            <a:endParaRPr lang="en-US" sz="1200"/>
          </a:p>
          <a:p>
            <a:pPr algn="just"/>
            <a:r>
              <a:rPr lang="en-US" sz="1200"/>
              <a:t>It mitigates the vanishing gradient problem, which is where the neural network stops learning because the updates to the various weights within a given neural network become smaller and smaller.</a:t>
            </a:r>
          </a:p>
        </p:txBody>
      </p:sp>
      <p:pic>
        <p:nvPicPr>
          <p:cNvPr id="6" name="Picture 6" descr="A close up of text on a white background&#10;&#10;Description generated with very high confidence">
            <a:extLst>
              <a:ext uri="{FF2B5EF4-FFF2-40B4-BE49-F238E27FC236}">
                <a16:creationId xmlns:a16="http://schemas.microsoft.com/office/drawing/2014/main" id="{53152779-8B60-444C-ABBE-A1AD2F431A94}"/>
              </a:ext>
            </a:extLst>
          </p:cNvPr>
          <p:cNvPicPr>
            <a:picLocks noChangeAspect="1"/>
          </p:cNvPicPr>
          <p:nvPr/>
        </p:nvPicPr>
        <p:blipFill rotWithShape="1">
          <a:blip r:embed="rId2"/>
          <a:srcRect r="17467"/>
          <a:stretch/>
        </p:blipFill>
        <p:spPr>
          <a:xfrm>
            <a:off x="4235391" y="2396465"/>
            <a:ext cx="3751653" cy="1248068"/>
          </a:xfrm>
          <a:prstGeom prst="rect">
            <a:avLst/>
          </a:prstGeom>
        </p:spPr>
      </p:pic>
      <p:sp>
        <p:nvSpPr>
          <p:cNvPr id="7" name="TextBox 6">
            <a:extLst>
              <a:ext uri="{FF2B5EF4-FFF2-40B4-BE49-F238E27FC236}">
                <a16:creationId xmlns:a16="http://schemas.microsoft.com/office/drawing/2014/main" id="{6B16B227-F427-4C36-BBBC-B82EE74D5C0B}"/>
              </a:ext>
            </a:extLst>
          </p:cNvPr>
          <p:cNvSpPr txBox="1"/>
          <p:nvPr/>
        </p:nvSpPr>
        <p:spPr>
          <a:xfrm>
            <a:off x="4065953" y="3725377"/>
            <a:ext cx="40829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b="1">
                <a:solidFill>
                  <a:srgbClr val="004832"/>
                </a:solidFill>
              </a:rPr>
              <a:t>Assumptions for LSTM</a:t>
            </a:r>
          </a:p>
          <a:p>
            <a:pPr algn="just"/>
            <a:r>
              <a:rPr lang="en" sz="1200">
                <a:solidFill>
                  <a:srgbClr val="222222"/>
                </a:solidFill>
              </a:rPr>
              <a:t>LSTM assumes that the state at current time step depends on previous time step. This assumption constraints the time dependency modeling capability.</a:t>
            </a:r>
            <a:endParaRPr lang="en" sz="1200"/>
          </a:p>
        </p:txBody>
      </p:sp>
    </p:spTree>
    <p:extLst>
      <p:ext uri="{BB962C8B-B14F-4D97-AF65-F5344CB8AC3E}">
        <p14:creationId xmlns:p14="http://schemas.microsoft.com/office/powerpoint/2010/main" val="29675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8A4945-B0D0-4E41-AA03-587799083FC6}"/>
              </a:ext>
            </a:extLst>
          </p:cNvPr>
          <p:cNvSpPr txBox="1"/>
          <p:nvPr/>
        </p:nvSpPr>
        <p:spPr>
          <a:xfrm>
            <a:off x="-1229" y="21549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4832"/>
                </a:solidFill>
              </a:rPr>
              <a:t>LSTM Results</a:t>
            </a:r>
          </a:p>
        </p:txBody>
      </p:sp>
      <p:pic>
        <p:nvPicPr>
          <p:cNvPr id="4" name="Picture 4" descr="A picture containing object, antenna, man, red&#10;&#10;Description generated with very high confidence">
            <a:extLst>
              <a:ext uri="{FF2B5EF4-FFF2-40B4-BE49-F238E27FC236}">
                <a16:creationId xmlns:a16="http://schemas.microsoft.com/office/drawing/2014/main" id="{EB6530AC-93AB-4CDF-8A6B-60F6A5BE8FE4}"/>
              </a:ext>
            </a:extLst>
          </p:cNvPr>
          <p:cNvPicPr>
            <a:picLocks noChangeAspect="1"/>
          </p:cNvPicPr>
          <p:nvPr/>
        </p:nvPicPr>
        <p:blipFill>
          <a:blip r:embed="rId2"/>
          <a:stretch>
            <a:fillRect/>
          </a:stretch>
        </p:blipFill>
        <p:spPr>
          <a:xfrm>
            <a:off x="192881" y="739454"/>
            <a:ext cx="7500937" cy="1971522"/>
          </a:xfrm>
          <a:prstGeom prst="rect">
            <a:avLst/>
          </a:prstGeom>
        </p:spPr>
      </p:pic>
      <p:pic>
        <p:nvPicPr>
          <p:cNvPr id="6" name="Picture 2" descr="A close up of a map&#10;&#10;Description generated with high confidence">
            <a:extLst>
              <a:ext uri="{FF2B5EF4-FFF2-40B4-BE49-F238E27FC236}">
                <a16:creationId xmlns:a16="http://schemas.microsoft.com/office/drawing/2014/main" id="{500B6294-E67E-4676-8BD0-852FE85024CE}"/>
              </a:ext>
            </a:extLst>
          </p:cNvPr>
          <p:cNvPicPr>
            <a:picLocks noChangeAspect="1"/>
          </p:cNvPicPr>
          <p:nvPr/>
        </p:nvPicPr>
        <p:blipFill>
          <a:blip r:embed="rId3"/>
          <a:stretch>
            <a:fillRect/>
          </a:stretch>
        </p:blipFill>
        <p:spPr>
          <a:xfrm>
            <a:off x="195366" y="2705627"/>
            <a:ext cx="4569101" cy="2046268"/>
          </a:xfrm>
          <a:prstGeom prst="rect">
            <a:avLst/>
          </a:prstGeom>
        </p:spPr>
      </p:pic>
      <p:pic>
        <p:nvPicPr>
          <p:cNvPr id="8" name="Picture 3" descr="A close up of a map&#10;&#10;Description generated with high confidence">
            <a:extLst>
              <a:ext uri="{FF2B5EF4-FFF2-40B4-BE49-F238E27FC236}">
                <a16:creationId xmlns:a16="http://schemas.microsoft.com/office/drawing/2014/main" id="{9ED09D70-9B81-4356-8B90-66A490A92A17}"/>
              </a:ext>
            </a:extLst>
          </p:cNvPr>
          <p:cNvPicPr>
            <a:picLocks noChangeAspect="1"/>
          </p:cNvPicPr>
          <p:nvPr/>
        </p:nvPicPr>
        <p:blipFill>
          <a:blip r:embed="rId4"/>
          <a:stretch>
            <a:fillRect/>
          </a:stretch>
        </p:blipFill>
        <p:spPr>
          <a:xfrm>
            <a:off x="4767263" y="2571750"/>
            <a:ext cx="3697287" cy="2447925"/>
          </a:xfrm>
          <a:prstGeom prst="rect">
            <a:avLst/>
          </a:prstGeom>
        </p:spPr>
      </p:pic>
    </p:spTree>
    <p:extLst>
      <p:ext uri="{BB962C8B-B14F-4D97-AF65-F5344CB8AC3E}">
        <p14:creationId xmlns:p14="http://schemas.microsoft.com/office/powerpoint/2010/main" val="2783889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1831" y="201088"/>
            <a:ext cx="4228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3" name="Google Shape;230;p39">
            <a:extLst>
              <a:ext uri="{FF2B5EF4-FFF2-40B4-BE49-F238E27FC236}">
                <a16:creationId xmlns:a16="http://schemas.microsoft.com/office/drawing/2014/main" id="{B484A6B8-B43F-43DA-AAA1-A23A2CEE6900}"/>
              </a:ext>
            </a:extLst>
          </p:cNvPr>
          <p:cNvGraphicFramePr/>
          <p:nvPr>
            <p:extLst>
              <p:ext uri="{D42A27DB-BD31-4B8C-83A1-F6EECF244321}">
                <p14:modId xmlns:p14="http://schemas.microsoft.com/office/powerpoint/2010/main" val="1954222079"/>
              </p:ext>
            </p:extLst>
          </p:nvPr>
        </p:nvGraphicFramePr>
        <p:xfrm>
          <a:off x="1103212" y="1366492"/>
          <a:ext cx="5729978" cy="3008648"/>
        </p:xfrm>
        <a:graphic>
          <a:graphicData uri="http://schemas.openxmlformats.org/drawingml/2006/table">
            <a:tbl>
              <a:tblPr>
                <a:noFill/>
                <a:tableStyleId>{4CA05D35-24B8-4AA9-87FB-1F08F6D6A902}</a:tableStyleId>
              </a:tblPr>
              <a:tblGrid>
                <a:gridCol w="2864989">
                  <a:extLst>
                    <a:ext uri="{9D8B030D-6E8A-4147-A177-3AD203B41FA5}">
                      <a16:colId xmlns:a16="http://schemas.microsoft.com/office/drawing/2014/main" val="20000"/>
                    </a:ext>
                  </a:extLst>
                </a:gridCol>
                <a:gridCol w="2864989">
                  <a:extLst>
                    <a:ext uri="{9D8B030D-6E8A-4147-A177-3AD203B41FA5}">
                      <a16:colId xmlns:a16="http://schemas.microsoft.com/office/drawing/2014/main" val="20001"/>
                    </a:ext>
                  </a:extLst>
                </a:gridCol>
              </a:tblGrid>
              <a:tr h="572142">
                <a:tc>
                  <a:txBody>
                    <a:bodyPr/>
                    <a:lstStyle/>
                    <a:p>
                      <a:pPr marL="0" lvl="0" indent="0" algn="ctr" rtl="0">
                        <a:spcBef>
                          <a:spcPts val="0"/>
                        </a:spcBef>
                        <a:spcAft>
                          <a:spcPts val="0"/>
                        </a:spcAft>
                        <a:buNone/>
                      </a:pPr>
                      <a:r>
                        <a:rPr lang="en-US" b="1">
                          <a:solidFill>
                            <a:srgbClr val="004832"/>
                          </a:solidFill>
                        </a:rPr>
                        <a:t>Accuracy</a:t>
                      </a:r>
                    </a:p>
                  </a:txBody>
                  <a:tcPr marL="91425" marR="91425" marT="91425" marB="91425" anchor="ctr"/>
                </a:tc>
                <a:tc>
                  <a:txBody>
                    <a:bodyPr/>
                    <a:lstStyle/>
                    <a:p>
                      <a:pPr marL="0" lvl="0" indent="0" algn="ctr">
                        <a:spcBef>
                          <a:spcPts val="0"/>
                        </a:spcBef>
                        <a:spcAft>
                          <a:spcPts val="0"/>
                        </a:spcAft>
                        <a:buNone/>
                      </a:pPr>
                      <a:r>
                        <a:rPr lang="en" b="1">
                          <a:solidFill>
                            <a:srgbClr val="004832"/>
                          </a:solidFill>
                        </a:rPr>
                        <a:t>LSTM</a:t>
                      </a:r>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a:spcBef>
                          <a:spcPts val="0"/>
                        </a:spcBef>
                        <a:spcAft>
                          <a:spcPts val="0"/>
                        </a:spcAft>
                        <a:buNone/>
                      </a:pPr>
                      <a:r>
                        <a:rPr lang="en" sz="1400" b="0" i="0" u="none" strike="noStrike" noProof="0">
                          <a:highlight>
                            <a:srgbClr val="FFFFFF"/>
                          </a:highlight>
                          <a:latin typeface="Arial"/>
                        </a:rPr>
                        <a:t>train </a:t>
                      </a:r>
                      <a:r>
                        <a:rPr lang="en" sz="1400" b="0" i="0" u="none" strike="noStrike" noProof="0" err="1">
                          <a:highlight>
                            <a:srgbClr val="FFFFFF"/>
                          </a:highlight>
                          <a:latin typeface="Arial"/>
                        </a:rPr>
                        <a:t>rmse</a:t>
                      </a:r>
                      <a:endParaRPr err="1"/>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 3.160789837904403</a:t>
                      </a:r>
                    </a:p>
                  </a:txBody>
                  <a:tcPr marL="91425" marR="91425" marT="91425" marB="91425"/>
                </a:tc>
                <a:extLst>
                  <a:ext uri="{0D108BD9-81ED-4DB2-BD59-A6C34878D82A}">
                    <a16:rowId xmlns:a16="http://schemas.microsoft.com/office/drawing/2014/main" val="10001"/>
                  </a:ext>
                </a:extLst>
              </a:tr>
              <a:tr h="597570">
                <a:tc>
                  <a:txBody>
                    <a:bodyPr/>
                    <a:lstStyle/>
                    <a:p>
                      <a:pPr marL="0" lvl="0" indent="0" algn="ctr">
                        <a:spcBef>
                          <a:spcPts val="0"/>
                        </a:spcBef>
                        <a:spcAft>
                          <a:spcPts val="0"/>
                        </a:spcAft>
                        <a:buNone/>
                      </a:pPr>
                      <a:r>
                        <a:rPr lang="en" sz="1400" b="0" i="0" u="none" strike="noStrike" noProof="0">
                          <a:highlight>
                            <a:srgbClr val="FFFFFF"/>
                          </a:highlight>
                          <a:latin typeface="Arial"/>
                        </a:rPr>
                        <a:t>test </a:t>
                      </a:r>
                      <a:r>
                        <a:rPr lang="en" sz="1400" b="0" i="0" u="none" strike="noStrike" noProof="0" err="1">
                          <a:highlight>
                            <a:srgbClr val="FFFFFF"/>
                          </a:highlight>
                          <a:latin typeface="Arial"/>
                        </a:rPr>
                        <a:t>rmse</a:t>
                      </a:r>
                      <a:r>
                        <a:rPr lang="en" sz="1400" b="0" i="0" u="none" strike="noStrike" noProof="0">
                          <a:highlight>
                            <a:srgbClr val="FFFFFF"/>
                          </a:highlight>
                          <a:latin typeface="Arial"/>
                        </a:rPr>
                        <a:t> : </a:t>
                      </a:r>
                      <a:endParaRPr lang="en"/>
                    </a:p>
                  </a:txBody>
                  <a:tcPr marL="91425" marR="91425" marT="91425" marB="91425"/>
                </a:tc>
                <a:tc>
                  <a:txBody>
                    <a:bodyPr/>
                    <a:lstStyle/>
                    <a:p>
                      <a:pPr lvl="0" algn="ctr">
                        <a:lnSpc>
                          <a:spcPct val="100000"/>
                        </a:lnSpc>
                        <a:spcBef>
                          <a:spcPts val="0"/>
                        </a:spcBef>
                        <a:spcAft>
                          <a:spcPts val="0"/>
                        </a:spcAft>
                        <a:buNone/>
                      </a:pPr>
                      <a:r>
                        <a:rPr lang="en" sz="1400" b="0" i="0" u="none" strike="noStrike" noProof="0">
                          <a:highlight>
                            <a:srgbClr val="FFFFFF"/>
                          </a:highlight>
                        </a:rPr>
                        <a:t> 3.331075916998535</a:t>
                      </a:r>
                    </a:p>
                    <a:p>
                      <a:pPr marL="0" lvl="0" indent="0" algn="ctr">
                        <a:lnSpc>
                          <a:spcPct val="114999"/>
                        </a:lnSpc>
                        <a:spcBef>
                          <a:spcPts val="0"/>
                        </a:spcBef>
                        <a:spcAft>
                          <a:spcPts val="0"/>
                        </a:spcAft>
                        <a:buNone/>
                      </a:pPr>
                      <a:endParaRPr lang="en" sz="1400" b="0" i="0" u="none" strike="noStrike" noProof="0">
                        <a:highlight>
                          <a:srgbClr val="FFFFFF"/>
                        </a:highlight>
                        <a:latin typeface="Arial"/>
                      </a:endParaRPr>
                    </a:p>
                  </a:txBody>
                  <a:tcPr marL="91425" marR="91425" marT="91425" marB="91425"/>
                </a:tc>
                <a:extLst>
                  <a:ext uri="{0D108BD9-81ED-4DB2-BD59-A6C34878D82A}">
                    <a16:rowId xmlns:a16="http://schemas.microsoft.com/office/drawing/2014/main" val="10002"/>
                  </a:ext>
                </a:extLst>
              </a:tr>
              <a:tr h="597570">
                <a:tc>
                  <a:txBody>
                    <a:bodyPr/>
                    <a:lstStyle/>
                    <a:p>
                      <a:pPr marL="0" lvl="0" indent="0" algn="ctr">
                        <a:spcBef>
                          <a:spcPts val="0"/>
                        </a:spcBef>
                        <a:spcAft>
                          <a:spcPts val="0"/>
                        </a:spcAft>
                        <a:buNone/>
                      </a:pPr>
                      <a:r>
                        <a:rPr lang="en"/>
                        <a:t>AIC</a:t>
                      </a:r>
                    </a:p>
                  </a:txBody>
                  <a:tcPr marL="91425" marR="91425" marT="91425" marB="91425"/>
                </a:tc>
                <a:tc>
                  <a:txBody>
                    <a:bodyPr/>
                    <a:lstStyle/>
                    <a:p>
                      <a:pPr marL="0" lvl="0" indent="0" algn="ctr">
                        <a:lnSpc>
                          <a:spcPct val="114999"/>
                        </a:lnSpc>
                        <a:spcBef>
                          <a:spcPts val="0"/>
                        </a:spcBef>
                        <a:spcAft>
                          <a:spcPts val="0"/>
                        </a:spcAft>
                        <a:buNone/>
                      </a:pPr>
                      <a:r>
                        <a:rPr lang="en-US" sz="1400" b="0" i="0" u="none" strike="noStrike" noProof="0">
                          <a:highlight>
                            <a:srgbClr val="FFFFFF"/>
                          </a:highlight>
                        </a:rPr>
                        <a:t>739.7955246450381 </a:t>
                      </a:r>
                      <a:endParaRPr lang="en-US"/>
                    </a:p>
                  </a:txBody>
                  <a:tcPr marL="91425" marR="91425" marT="91425" marB="91425"/>
                </a:tc>
                <a:extLst>
                  <a:ext uri="{0D108BD9-81ED-4DB2-BD59-A6C34878D82A}">
                    <a16:rowId xmlns:a16="http://schemas.microsoft.com/office/drawing/2014/main" val="10003"/>
                  </a:ext>
                </a:extLst>
              </a:tr>
              <a:tr h="597570">
                <a:tc>
                  <a:txBody>
                    <a:bodyPr/>
                    <a:lstStyle/>
                    <a:p>
                      <a:pPr marL="0" lvl="0" indent="0" algn="ctr">
                        <a:spcBef>
                          <a:spcPts val="0"/>
                        </a:spcBef>
                        <a:spcAft>
                          <a:spcPts val="0"/>
                        </a:spcAft>
                        <a:buNone/>
                      </a:pPr>
                      <a:r>
                        <a:rPr lang="en"/>
                        <a:t>BIC</a:t>
                      </a:r>
                    </a:p>
                  </a:txBody>
                  <a:tcPr marL="91425" marR="91425" marT="91425" marB="91425"/>
                </a:tc>
                <a:tc>
                  <a:txBody>
                    <a:bodyPr/>
                    <a:lstStyle/>
                    <a:p>
                      <a:pPr lvl="0" algn="ctr">
                        <a:lnSpc>
                          <a:spcPct val="100000"/>
                        </a:lnSpc>
                        <a:spcBef>
                          <a:spcPts val="0"/>
                        </a:spcBef>
                        <a:spcAft>
                          <a:spcPts val="0"/>
                        </a:spcAft>
                        <a:buNone/>
                      </a:pPr>
                      <a:r>
                        <a:rPr lang="en-US" sz="1400" b="0" i="0" u="none" strike="noStrike" noProof="0">
                          <a:highlight>
                            <a:srgbClr val="FFFFFF"/>
                          </a:highlight>
                        </a:rPr>
                        <a:t>756.6379249531367 </a:t>
                      </a:r>
                      <a:endParaRPr lang="en" sz="1400" b="0" i="0" u="none" strike="noStrike" noProof="0">
                        <a:highlight>
                          <a:srgbClr val="FFFFFF"/>
                        </a:highlight>
                      </a:endParaRPr>
                    </a:p>
                    <a:p>
                      <a:pPr marL="0" lvl="0" indent="0" algn="ctr">
                        <a:lnSpc>
                          <a:spcPct val="114999"/>
                        </a:lnSpc>
                        <a:spcBef>
                          <a:spcPts val="0"/>
                        </a:spcBef>
                        <a:spcAft>
                          <a:spcPts val="0"/>
                        </a:spcAft>
                        <a:buNone/>
                      </a:pPr>
                      <a:endParaRPr lang="en" sz="1400" b="0" i="0" u="none" strike="noStrike" noProof="0">
                        <a:highlight>
                          <a:srgbClr val="FFFFFF"/>
                        </a:highlight>
                        <a:latin typeface="Arial"/>
                      </a:endParaRPr>
                    </a:p>
                  </a:txBody>
                  <a:tcPr marL="91425" marR="91425" marT="91425" marB="91425"/>
                </a:tc>
                <a:extLst>
                  <a:ext uri="{0D108BD9-81ED-4DB2-BD59-A6C34878D82A}">
                    <a16:rowId xmlns:a16="http://schemas.microsoft.com/office/drawing/2014/main" val="1953029795"/>
                  </a:ext>
                </a:extLst>
              </a:tr>
            </a:tbl>
          </a:graphicData>
        </a:graphic>
      </p:graphicFrame>
    </p:spTree>
    <p:extLst>
      <p:ext uri="{BB962C8B-B14F-4D97-AF65-F5344CB8AC3E}">
        <p14:creationId xmlns:p14="http://schemas.microsoft.com/office/powerpoint/2010/main" val="2704771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34142BA0-7CBF-445F-B040-ADA235A378E4}"/>
              </a:ext>
            </a:extLst>
          </p:cNvPr>
          <p:cNvPicPr>
            <a:picLocks noChangeAspect="1"/>
          </p:cNvPicPr>
          <p:nvPr/>
        </p:nvPicPr>
        <p:blipFill>
          <a:blip r:embed="rId2"/>
          <a:stretch>
            <a:fillRect/>
          </a:stretch>
        </p:blipFill>
        <p:spPr>
          <a:xfrm>
            <a:off x="2382" y="-3175"/>
            <a:ext cx="5226050" cy="3365500"/>
          </a:xfrm>
          <a:prstGeom prst="rect">
            <a:avLst/>
          </a:prstGeom>
        </p:spPr>
      </p:pic>
      <p:pic>
        <p:nvPicPr>
          <p:cNvPr id="2" name="Picture 2" descr="A close up of a map&#10;&#10;Description generated with high confidence">
            <a:extLst>
              <a:ext uri="{FF2B5EF4-FFF2-40B4-BE49-F238E27FC236}">
                <a16:creationId xmlns:a16="http://schemas.microsoft.com/office/drawing/2014/main" id="{55F2E5D7-3C36-47F4-9679-0EDC66ACA19E}"/>
              </a:ext>
            </a:extLst>
          </p:cNvPr>
          <p:cNvPicPr>
            <a:picLocks noChangeAspect="1"/>
          </p:cNvPicPr>
          <p:nvPr/>
        </p:nvPicPr>
        <p:blipFill>
          <a:blip r:embed="rId3"/>
          <a:stretch>
            <a:fillRect/>
          </a:stretch>
        </p:blipFill>
        <p:spPr>
          <a:xfrm>
            <a:off x="3879850" y="2096407"/>
            <a:ext cx="4591050" cy="2957286"/>
          </a:xfrm>
          <a:prstGeom prst="rect">
            <a:avLst/>
          </a:prstGeom>
        </p:spPr>
      </p:pic>
      <p:sp>
        <p:nvSpPr>
          <p:cNvPr id="3" name="TextBox 2">
            <a:extLst>
              <a:ext uri="{FF2B5EF4-FFF2-40B4-BE49-F238E27FC236}">
                <a16:creationId xmlns:a16="http://schemas.microsoft.com/office/drawing/2014/main" id="{09A8CD41-6757-4B7F-AA02-3ADD8E9F94A8}"/>
              </a:ext>
            </a:extLst>
          </p:cNvPr>
          <p:cNvSpPr txBox="1"/>
          <p:nvPr/>
        </p:nvSpPr>
        <p:spPr>
          <a:xfrm>
            <a:off x="6313344" y="1200150"/>
            <a:ext cx="30289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STACKING </a:t>
            </a:r>
          </a:p>
        </p:txBody>
      </p:sp>
    </p:spTree>
    <p:extLst>
      <p:ext uri="{BB962C8B-B14F-4D97-AF65-F5344CB8AC3E}">
        <p14:creationId xmlns:p14="http://schemas.microsoft.com/office/powerpoint/2010/main" val="3820275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1"/>
          <p:cNvSpPr txBox="1">
            <a:spLocks noGrp="1"/>
          </p:cNvSpPr>
          <p:nvPr>
            <p:ph type="title"/>
          </p:nvPr>
        </p:nvSpPr>
        <p:spPr>
          <a:xfrm>
            <a:off x="550" y="62917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Clr>
                <a:schemeClr val="dk1"/>
              </a:buClr>
              <a:buSzPts val="1100"/>
              <a:buFont typeface="Arial"/>
              <a:buNone/>
            </a:pPr>
            <a:r>
              <a:rPr lang="en" sz="2400" b="1">
                <a:solidFill>
                  <a:srgbClr val="004832"/>
                </a:solidFill>
              </a:rPr>
              <a:t>Financial Comparison of</a:t>
            </a:r>
            <a:r>
              <a:rPr lang="en" sz="2400" b="1">
                <a:solidFill>
                  <a:srgbClr val="5B0F00"/>
                </a:solidFill>
              </a:rPr>
              <a:t> </a:t>
            </a:r>
            <a:r>
              <a:rPr lang="en" sz="2400" b="1">
                <a:solidFill>
                  <a:srgbClr val="004832"/>
                </a:solidFill>
              </a:rPr>
              <a:t>Models using </a:t>
            </a:r>
            <a:r>
              <a:rPr lang="en" sz="2400" b="1" err="1">
                <a:solidFill>
                  <a:srgbClr val="004832"/>
                </a:solidFill>
              </a:rPr>
              <a:t>Backtesting</a:t>
            </a:r>
            <a:endParaRPr lang="en-US" sz="2400" b="1" err="1">
              <a:solidFill>
                <a:srgbClr val="004832"/>
              </a:solidFill>
            </a:endParaRPr>
          </a:p>
        </p:txBody>
      </p:sp>
      <p:graphicFrame>
        <p:nvGraphicFramePr>
          <p:cNvPr id="4" name="Table 4">
            <a:extLst>
              <a:ext uri="{FF2B5EF4-FFF2-40B4-BE49-F238E27FC236}">
                <a16:creationId xmlns:a16="http://schemas.microsoft.com/office/drawing/2014/main" id="{31B0D4DC-5484-45D4-BD21-8C9FF85E6FC5}"/>
              </a:ext>
            </a:extLst>
          </p:cNvPr>
          <p:cNvGraphicFramePr>
            <a:graphicFrameLocks noGrp="1"/>
          </p:cNvGraphicFramePr>
          <p:nvPr>
            <p:extLst>
              <p:ext uri="{D42A27DB-BD31-4B8C-83A1-F6EECF244321}">
                <p14:modId xmlns:p14="http://schemas.microsoft.com/office/powerpoint/2010/main" val="3972249972"/>
              </p:ext>
            </p:extLst>
          </p:nvPr>
        </p:nvGraphicFramePr>
        <p:xfrm>
          <a:off x="0" y="1898650"/>
          <a:ext cx="8625568" cy="1478529"/>
        </p:xfrm>
        <a:graphic>
          <a:graphicData uri="http://schemas.openxmlformats.org/drawingml/2006/table">
            <a:tbl>
              <a:tblPr firstRow="1" bandRow="1">
                <a:tableStyleId>{4CA05D35-24B8-4AA9-87FB-1F08F6D6A902}</a:tableStyleId>
              </a:tblPr>
              <a:tblGrid>
                <a:gridCol w="777873">
                  <a:extLst>
                    <a:ext uri="{9D8B030D-6E8A-4147-A177-3AD203B41FA5}">
                      <a16:colId xmlns:a16="http://schemas.microsoft.com/office/drawing/2014/main" val="4027962070"/>
                    </a:ext>
                  </a:extLst>
                </a:gridCol>
                <a:gridCol w="660571">
                  <a:extLst>
                    <a:ext uri="{9D8B030D-6E8A-4147-A177-3AD203B41FA5}">
                      <a16:colId xmlns:a16="http://schemas.microsoft.com/office/drawing/2014/main" val="1647502919"/>
                    </a:ext>
                  </a:extLst>
                </a:gridCol>
                <a:gridCol w="881060">
                  <a:extLst>
                    <a:ext uri="{9D8B030D-6E8A-4147-A177-3AD203B41FA5}">
                      <a16:colId xmlns:a16="http://schemas.microsoft.com/office/drawing/2014/main" val="3843468321"/>
                    </a:ext>
                  </a:extLst>
                </a:gridCol>
                <a:gridCol w="952498">
                  <a:extLst>
                    <a:ext uri="{9D8B030D-6E8A-4147-A177-3AD203B41FA5}">
                      <a16:colId xmlns:a16="http://schemas.microsoft.com/office/drawing/2014/main" val="1283765367"/>
                    </a:ext>
                  </a:extLst>
                </a:gridCol>
                <a:gridCol w="682625">
                  <a:extLst>
                    <a:ext uri="{9D8B030D-6E8A-4147-A177-3AD203B41FA5}">
                      <a16:colId xmlns:a16="http://schemas.microsoft.com/office/drawing/2014/main" val="2029191998"/>
                    </a:ext>
                  </a:extLst>
                </a:gridCol>
                <a:gridCol w="833436">
                  <a:extLst>
                    <a:ext uri="{9D8B030D-6E8A-4147-A177-3AD203B41FA5}">
                      <a16:colId xmlns:a16="http://schemas.microsoft.com/office/drawing/2014/main" val="3253968159"/>
                    </a:ext>
                  </a:extLst>
                </a:gridCol>
                <a:gridCol w="603249">
                  <a:extLst>
                    <a:ext uri="{9D8B030D-6E8A-4147-A177-3AD203B41FA5}">
                      <a16:colId xmlns:a16="http://schemas.microsoft.com/office/drawing/2014/main" val="1399208889"/>
                    </a:ext>
                  </a:extLst>
                </a:gridCol>
                <a:gridCol w="674687">
                  <a:extLst>
                    <a:ext uri="{9D8B030D-6E8A-4147-A177-3AD203B41FA5}">
                      <a16:colId xmlns:a16="http://schemas.microsoft.com/office/drawing/2014/main" val="4178563767"/>
                    </a:ext>
                  </a:extLst>
                </a:gridCol>
                <a:gridCol w="924947">
                  <a:extLst>
                    <a:ext uri="{9D8B030D-6E8A-4147-A177-3AD203B41FA5}">
                      <a16:colId xmlns:a16="http://schemas.microsoft.com/office/drawing/2014/main" val="350506811"/>
                    </a:ext>
                  </a:extLst>
                </a:gridCol>
                <a:gridCol w="785812">
                  <a:extLst>
                    <a:ext uri="{9D8B030D-6E8A-4147-A177-3AD203B41FA5}">
                      <a16:colId xmlns:a16="http://schemas.microsoft.com/office/drawing/2014/main" val="2230915100"/>
                    </a:ext>
                  </a:extLst>
                </a:gridCol>
                <a:gridCol w="848810">
                  <a:extLst>
                    <a:ext uri="{9D8B030D-6E8A-4147-A177-3AD203B41FA5}">
                      <a16:colId xmlns:a16="http://schemas.microsoft.com/office/drawing/2014/main" val="2531463240"/>
                    </a:ext>
                  </a:extLst>
                </a:gridCol>
              </a:tblGrid>
              <a:tr h="404417">
                <a:tc>
                  <a:txBody>
                    <a:bodyPr/>
                    <a:lstStyle/>
                    <a:p>
                      <a:endParaRPr lang="en-US"/>
                    </a:p>
                  </a:txBody>
                  <a:tcPr/>
                </a:tc>
                <a:tc>
                  <a:txBody>
                    <a:bodyPr/>
                    <a:lstStyle/>
                    <a:p>
                      <a:pPr algn="ctr"/>
                      <a:r>
                        <a:rPr lang="en-US" sz="1200"/>
                        <a:t>LR</a:t>
                      </a:r>
                    </a:p>
                  </a:txBody>
                  <a:tcPr>
                    <a:solidFill>
                      <a:srgbClr val="92D050"/>
                    </a:solidFill>
                  </a:tcPr>
                </a:tc>
                <a:tc>
                  <a:txBody>
                    <a:bodyPr/>
                    <a:lstStyle/>
                    <a:p>
                      <a:pPr algn="ctr"/>
                      <a:r>
                        <a:rPr lang="en-US" sz="1200"/>
                        <a:t>Quadratic</a:t>
                      </a:r>
                    </a:p>
                  </a:txBody>
                  <a:tcPr>
                    <a:solidFill>
                      <a:srgbClr val="92D050"/>
                    </a:solidFill>
                  </a:tcPr>
                </a:tc>
                <a:tc>
                  <a:txBody>
                    <a:bodyPr/>
                    <a:lstStyle/>
                    <a:p>
                      <a:pPr algn="ctr"/>
                      <a:r>
                        <a:rPr lang="en-US" sz="1200"/>
                        <a:t>Quadratic2</a:t>
                      </a:r>
                    </a:p>
                  </a:txBody>
                  <a:tcPr>
                    <a:solidFill>
                      <a:srgbClr val="92D050"/>
                    </a:solidFill>
                  </a:tcPr>
                </a:tc>
                <a:tc>
                  <a:txBody>
                    <a:bodyPr/>
                    <a:lstStyle/>
                    <a:p>
                      <a:pPr algn="ctr"/>
                      <a:r>
                        <a:rPr lang="en-US" sz="1200"/>
                        <a:t>FF</a:t>
                      </a:r>
                    </a:p>
                  </a:txBody>
                  <a:tcPr>
                    <a:solidFill>
                      <a:srgbClr val="92D050"/>
                    </a:solidFill>
                  </a:tcPr>
                </a:tc>
                <a:tc>
                  <a:txBody>
                    <a:bodyPr/>
                    <a:lstStyle/>
                    <a:p>
                      <a:pPr algn="ctr"/>
                      <a:r>
                        <a:rPr lang="en-US" sz="1200"/>
                        <a:t>GARCH</a:t>
                      </a:r>
                    </a:p>
                  </a:txBody>
                  <a:tcPr>
                    <a:solidFill>
                      <a:srgbClr val="92D050"/>
                    </a:solidFill>
                  </a:tcPr>
                </a:tc>
                <a:tc>
                  <a:txBody>
                    <a:bodyPr/>
                    <a:lstStyle/>
                    <a:p>
                      <a:pPr algn="ctr"/>
                      <a:r>
                        <a:rPr lang="en-US" sz="1200"/>
                        <a:t>KF</a:t>
                      </a:r>
                    </a:p>
                  </a:txBody>
                  <a:tcPr>
                    <a:solidFill>
                      <a:srgbClr val="92D050"/>
                    </a:solidFill>
                  </a:tcPr>
                </a:tc>
                <a:tc>
                  <a:txBody>
                    <a:bodyPr/>
                    <a:lstStyle/>
                    <a:p>
                      <a:pPr algn="ctr"/>
                      <a:r>
                        <a:rPr lang="en-US" sz="1200"/>
                        <a:t>5-PCA</a:t>
                      </a:r>
                    </a:p>
                  </a:txBody>
                  <a:tcPr>
                    <a:solidFill>
                      <a:srgbClr val="92D050"/>
                    </a:solidFill>
                  </a:tcPr>
                </a:tc>
                <a:tc>
                  <a:txBody>
                    <a:bodyPr/>
                    <a:lstStyle/>
                    <a:p>
                      <a:pPr algn="ctr"/>
                      <a:r>
                        <a:rPr lang="en-US" sz="1050"/>
                        <a:t>Competitors </a:t>
                      </a:r>
                    </a:p>
                  </a:txBody>
                  <a:tcPr>
                    <a:solidFill>
                      <a:srgbClr val="92D050"/>
                    </a:solidFill>
                  </a:tcPr>
                </a:tc>
                <a:tc>
                  <a:txBody>
                    <a:bodyPr/>
                    <a:lstStyle/>
                    <a:p>
                      <a:pPr algn="ctr"/>
                      <a:r>
                        <a:rPr lang="en-US" sz="1200"/>
                        <a:t>LSTM</a:t>
                      </a:r>
                    </a:p>
                  </a:txBody>
                  <a:tcPr>
                    <a:solidFill>
                      <a:srgbClr val="92D050"/>
                    </a:solidFill>
                  </a:tcPr>
                </a:tc>
                <a:tc>
                  <a:txBody>
                    <a:bodyPr/>
                    <a:lstStyle/>
                    <a:p>
                      <a:pPr algn="ctr"/>
                      <a:r>
                        <a:rPr lang="en-US" sz="1200"/>
                        <a:t>Average</a:t>
                      </a:r>
                    </a:p>
                  </a:txBody>
                  <a:tcPr>
                    <a:solidFill>
                      <a:srgbClr val="92D050"/>
                    </a:solidFill>
                  </a:tcPr>
                </a:tc>
                <a:extLst>
                  <a:ext uri="{0D108BD9-81ED-4DB2-BD59-A6C34878D82A}">
                    <a16:rowId xmlns:a16="http://schemas.microsoft.com/office/drawing/2014/main" val="645104976"/>
                  </a:ext>
                </a:extLst>
              </a:tr>
              <a:tr h="331316">
                <a:tc>
                  <a:txBody>
                    <a:bodyPr/>
                    <a:lstStyle/>
                    <a:p>
                      <a:r>
                        <a:rPr lang="en-US" sz="1100"/>
                        <a:t>SHARPE</a:t>
                      </a:r>
                    </a:p>
                  </a:txBody>
                  <a:tcPr>
                    <a:solidFill>
                      <a:schemeClr val="bg2">
                        <a:lumMod val="20000"/>
                        <a:lumOff val="80000"/>
                      </a:schemeClr>
                    </a:solidFill>
                  </a:tcPr>
                </a:tc>
                <a:tc>
                  <a:txBody>
                    <a:bodyPr/>
                    <a:lstStyle/>
                    <a:p>
                      <a:pPr algn="ctr"/>
                      <a:r>
                        <a:rPr lang="en-US" sz="1200"/>
                        <a:t>6.15</a:t>
                      </a:r>
                    </a:p>
                  </a:txBody>
                  <a:tcPr/>
                </a:tc>
                <a:tc>
                  <a:txBody>
                    <a:bodyPr/>
                    <a:lstStyle/>
                    <a:p>
                      <a:pPr algn="ctr"/>
                      <a:r>
                        <a:rPr lang="en-US" sz="1200"/>
                        <a:t>6.43</a:t>
                      </a:r>
                    </a:p>
                  </a:txBody>
                  <a:tcPr/>
                </a:tc>
                <a:tc>
                  <a:txBody>
                    <a:bodyPr/>
                    <a:lstStyle/>
                    <a:p>
                      <a:pPr algn="ctr"/>
                      <a:r>
                        <a:rPr lang="en-US" sz="1200"/>
                        <a:t>6.622</a:t>
                      </a:r>
                    </a:p>
                  </a:txBody>
                  <a:tcPr/>
                </a:tc>
                <a:tc>
                  <a:txBody>
                    <a:bodyPr/>
                    <a:lstStyle/>
                    <a:p>
                      <a:pPr algn="ctr"/>
                      <a:r>
                        <a:rPr lang="en-US" sz="1200"/>
                        <a:t>6.16</a:t>
                      </a:r>
                    </a:p>
                  </a:txBody>
                  <a:tcPr/>
                </a:tc>
                <a:tc>
                  <a:txBody>
                    <a:bodyPr/>
                    <a:lstStyle/>
                    <a:p>
                      <a:pPr algn="ctr"/>
                      <a:r>
                        <a:rPr lang="en-US" sz="1200"/>
                        <a:t>5.999</a:t>
                      </a:r>
                    </a:p>
                  </a:txBody>
                  <a:tcPr/>
                </a:tc>
                <a:tc>
                  <a:txBody>
                    <a:bodyPr/>
                    <a:lstStyle/>
                    <a:p>
                      <a:pPr algn="ctr"/>
                      <a:r>
                        <a:rPr lang="en-US" sz="1200"/>
                        <a:t>2.560</a:t>
                      </a:r>
                    </a:p>
                  </a:txBody>
                  <a:tcPr/>
                </a:tc>
                <a:tc>
                  <a:txBody>
                    <a:bodyPr/>
                    <a:lstStyle/>
                    <a:p>
                      <a:pPr algn="ctr"/>
                      <a:r>
                        <a:rPr lang="en-US" sz="1200"/>
                        <a:t>6.150</a:t>
                      </a:r>
                    </a:p>
                  </a:txBody>
                  <a:tcPr/>
                </a:tc>
                <a:tc>
                  <a:txBody>
                    <a:bodyPr/>
                    <a:lstStyle/>
                    <a:p>
                      <a:pPr algn="ctr"/>
                      <a:r>
                        <a:rPr lang="en-US" sz="1200"/>
                        <a:t>6.150</a:t>
                      </a:r>
                    </a:p>
                  </a:txBody>
                  <a:tcPr/>
                </a:tc>
                <a:tc>
                  <a:txBody>
                    <a:bodyPr/>
                    <a:lstStyle/>
                    <a:p>
                      <a:pPr algn="ctr"/>
                      <a:r>
                        <a:rPr lang="en-US" sz="1200"/>
                        <a:t>4.648</a:t>
                      </a:r>
                    </a:p>
                  </a:txBody>
                  <a:tcPr/>
                </a:tc>
                <a:tc>
                  <a:txBody>
                    <a:bodyPr/>
                    <a:lstStyle/>
                    <a:p>
                      <a:pPr algn="ctr"/>
                      <a:r>
                        <a:rPr lang="en-US" sz="1200"/>
                        <a:t>5.649</a:t>
                      </a:r>
                    </a:p>
                  </a:txBody>
                  <a:tcPr/>
                </a:tc>
                <a:extLst>
                  <a:ext uri="{0D108BD9-81ED-4DB2-BD59-A6C34878D82A}">
                    <a16:rowId xmlns:a16="http://schemas.microsoft.com/office/drawing/2014/main" val="1356681177"/>
                  </a:ext>
                </a:extLst>
              </a:tr>
              <a:tr h="331316">
                <a:tc>
                  <a:txBody>
                    <a:bodyPr/>
                    <a:lstStyle/>
                    <a:p>
                      <a:r>
                        <a:rPr lang="en-US" sz="1200"/>
                        <a:t>Beta</a:t>
                      </a:r>
                    </a:p>
                  </a:txBody>
                  <a:tcPr>
                    <a:solidFill>
                      <a:schemeClr val="bg2">
                        <a:lumMod val="20000"/>
                        <a:lumOff val="80000"/>
                      </a:schemeClr>
                    </a:solidFill>
                  </a:tcPr>
                </a:tc>
                <a:tc>
                  <a:txBody>
                    <a:bodyPr/>
                    <a:lstStyle/>
                    <a:p>
                      <a:pPr algn="ctr"/>
                      <a:r>
                        <a:rPr lang="en-US" sz="1200"/>
                        <a:t>-0.209</a:t>
                      </a:r>
                    </a:p>
                  </a:txBody>
                  <a:tcPr/>
                </a:tc>
                <a:tc>
                  <a:txBody>
                    <a:bodyPr/>
                    <a:lstStyle/>
                    <a:p>
                      <a:pPr algn="ctr"/>
                      <a:r>
                        <a:rPr lang="en-US" sz="1200"/>
                        <a:t>-0.655</a:t>
                      </a:r>
                    </a:p>
                  </a:txBody>
                  <a:tcPr/>
                </a:tc>
                <a:tc>
                  <a:txBody>
                    <a:bodyPr/>
                    <a:lstStyle/>
                    <a:p>
                      <a:pPr algn="ctr"/>
                      <a:r>
                        <a:rPr lang="en-US" sz="1200"/>
                        <a:t>1.015</a:t>
                      </a:r>
                    </a:p>
                  </a:txBody>
                  <a:tcPr/>
                </a:tc>
                <a:tc>
                  <a:txBody>
                    <a:bodyPr/>
                    <a:lstStyle/>
                    <a:p>
                      <a:pPr algn="ctr"/>
                      <a:r>
                        <a:rPr lang="en-US" sz="1200"/>
                        <a:t>-0.627</a:t>
                      </a:r>
                    </a:p>
                  </a:txBody>
                  <a:tcPr/>
                </a:tc>
                <a:tc>
                  <a:txBody>
                    <a:bodyPr/>
                    <a:lstStyle/>
                    <a:p>
                      <a:pPr algn="ctr"/>
                      <a:r>
                        <a:rPr lang="en-US" sz="1200"/>
                        <a:t>0.296</a:t>
                      </a:r>
                    </a:p>
                  </a:txBody>
                  <a:tcPr/>
                </a:tc>
                <a:tc>
                  <a:txBody>
                    <a:bodyPr/>
                    <a:lstStyle/>
                    <a:p>
                      <a:pPr algn="ctr"/>
                      <a:r>
                        <a:rPr lang="en-US" sz="1200"/>
                        <a:t>0.705</a:t>
                      </a:r>
                    </a:p>
                  </a:txBody>
                  <a:tcPr/>
                </a:tc>
                <a:tc>
                  <a:txBody>
                    <a:bodyPr/>
                    <a:lstStyle/>
                    <a:p>
                      <a:pPr algn="ctr"/>
                      <a:r>
                        <a:rPr lang="en-US" sz="1200"/>
                        <a:t>-0.209</a:t>
                      </a:r>
                    </a:p>
                  </a:txBody>
                  <a:tcPr/>
                </a:tc>
                <a:tc>
                  <a:txBody>
                    <a:bodyPr/>
                    <a:lstStyle/>
                    <a:p>
                      <a:pPr algn="ctr"/>
                      <a:r>
                        <a:rPr lang="en-US" sz="1200"/>
                        <a:t>-0.209</a:t>
                      </a:r>
                    </a:p>
                  </a:txBody>
                  <a:tcPr/>
                </a:tc>
                <a:tc>
                  <a:txBody>
                    <a:bodyPr/>
                    <a:lstStyle/>
                    <a:p>
                      <a:pPr algn="ctr"/>
                      <a:r>
                        <a:rPr lang="en-US" sz="1200"/>
                        <a:t>1.071</a:t>
                      </a:r>
                    </a:p>
                  </a:txBody>
                  <a:tcPr/>
                </a:tc>
                <a:tc>
                  <a:txBody>
                    <a:bodyPr/>
                    <a:lstStyle/>
                    <a:p>
                      <a:pPr algn="ctr"/>
                      <a:r>
                        <a:rPr lang="en-US" sz="1200"/>
                        <a:t>-0.9</a:t>
                      </a:r>
                    </a:p>
                  </a:txBody>
                  <a:tcPr/>
                </a:tc>
                <a:extLst>
                  <a:ext uri="{0D108BD9-81ED-4DB2-BD59-A6C34878D82A}">
                    <a16:rowId xmlns:a16="http://schemas.microsoft.com/office/drawing/2014/main" val="2076281582"/>
                  </a:ext>
                </a:extLst>
              </a:tr>
              <a:tr h="404417">
                <a:tc>
                  <a:txBody>
                    <a:bodyPr/>
                    <a:lstStyle/>
                    <a:p>
                      <a:r>
                        <a:rPr lang="en-US" sz="1100"/>
                        <a:t>Return%</a:t>
                      </a:r>
                    </a:p>
                  </a:txBody>
                  <a:tcPr>
                    <a:solidFill>
                      <a:schemeClr val="bg2">
                        <a:lumMod val="20000"/>
                        <a:lumOff val="80000"/>
                      </a:schemeClr>
                    </a:solidFill>
                  </a:tcPr>
                </a:tc>
                <a:tc>
                  <a:txBody>
                    <a:bodyPr/>
                    <a:lstStyle/>
                    <a:p>
                      <a:pPr algn="ctr"/>
                      <a:r>
                        <a:rPr lang="en-US" sz="1200"/>
                        <a:t>353.36</a:t>
                      </a:r>
                    </a:p>
                  </a:txBody>
                  <a:tcPr/>
                </a:tc>
                <a:tc>
                  <a:txBody>
                    <a:bodyPr/>
                    <a:lstStyle/>
                    <a:p>
                      <a:pPr algn="ctr"/>
                      <a:r>
                        <a:rPr lang="en-US" sz="1200"/>
                        <a:t>311.71</a:t>
                      </a:r>
                    </a:p>
                  </a:txBody>
                  <a:tcPr/>
                </a:tc>
                <a:tc>
                  <a:txBody>
                    <a:bodyPr/>
                    <a:lstStyle/>
                    <a:p>
                      <a:pPr algn="ctr"/>
                      <a:r>
                        <a:rPr lang="en-US" sz="1200"/>
                        <a:t>551.83</a:t>
                      </a:r>
                    </a:p>
                  </a:txBody>
                  <a:tcPr/>
                </a:tc>
                <a:tc>
                  <a:txBody>
                    <a:bodyPr/>
                    <a:lstStyle/>
                    <a:p>
                      <a:pPr algn="ctr"/>
                      <a:r>
                        <a:rPr lang="en-US" sz="1200"/>
                        <a:t>372.67</a:t>
                      </a:r>
                    </a:p>
                  </a:txBody>
                  <a:tcPr/>
                </a:tc>
                <a:tc>
                  <a:txBody>
                    <a:bodyPr/>
                    <a:lstStyle/>
                    <a:p>
                      <a:pPr algn="ctr"/>
                      <a:r>
                        <a:rPr lang="en-US" sz="1200"/>
                        <a:t>237.94</a:t>
                      </a:r>
                    </a:p>
                  </a:txBody>
                  <a:tcPr/>
                </a:tc>
                <a:tc>
                  <a:txBody>
                    <a:bodyPr/>
                    <a:lstStyle/>
                    <a:p>
                      <a:pPr algn="ctr"/>
                      <a:r>
                        <a:rPr lang="en-US" sz="1200"/>
                        <a:t>54.72</a:t>
                      </a:r>
                    </a:p>
                  </a:txBody>
                  <a:tcPr/>
                </a:tc>
                <a:tc>
                  <a:txBody>
                    <a:bodyPr/>
                    <a:lstStyle/>
                    <a:p>
                      <a:pPr algn="ctr"/>
                      <a:r>
                        <a:rPr lang="en-US" sz="1200"/>
                        <a:t>353.36</a:t>
                      </a:r>
                    </a:p>
                  </a:txBody>
                  <a:tcPr/>
                </a:tc>
                <a:tc>
                  <a:txBody>
                    <a:bodyPr/>
                    <a:lstStyle/>
                    <a:p>
                      <a:pPr algn="ctr"/>
                      <a:r>
                        <a:rPr lang="en-US" sz="1200"/>
                        <a:t>353.36</a:t>
                      </a:r>
                    </a:p>
                  </a:txBody>
                  <a:tcPr/>
                </a:tc>
                <a:tc>
                  <a:txBody>
                    <a:bodyPr/>
                    <a:lstStyle/>
                    <a:p>
                      <a:pPr algn="ctr"/>
                      <a:r>
                        <a:rPr lang="en-US" sz="1200"/>
                        <a:t>289.118</a:t>
                      </a:r>
                    </a:p>
                  </a:txBody>
                  <a:tcPr/>
                </a:tc>
                <a:tc>
                  <a:txBody>
                    <a:bodyPr/>
                    <a:lstStyle/>
                    <a:p>
                      <a:pPr algn="ctr"/>
                      <a:r>
                        <a:rPr lang="en-US" sz="1200"/>
                        <a:t>291.622</a:t>
                      </a:r>
                    </a:p>
                  </a:txBody>
                  <a:tcPr/>
                </a:tc>
                <a:extLst>
                  <a:ext uri="{0D108BD9-81ED-4DB2-BD59-A6C34878D82A}">
                    <a16:rowId xmlns:a16="http://schemas.microsoft.com/office/drawing/2014/main" val="1823983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2"/>
          <p:cNvSpPr txBox="1">
            <a:spLocks noGrp="1"/>
          </p:cNvSpPr>
          <p:nvPr>
            <p:ph type="body" idx="1"/>
          </p:nvPr>
        </p:nvSpPr>
        <p:spPr>
          <a:xfrm>
            <a:off x="1838803" y="896888"/>
            <a:ext cx="5321066" cy="3352107"/>
          </a:xfrm>
          <a:prstGeom prst="rect">
            <a:avLst/>
          </a:prstGeom>
        </p:spPr>
        <p:txBody>
          <a:bodyPr spcFirstLastPara="1" wrap="square" lIns="91425" tIns="91425" rIns="91425" bIns="91425" anchor="ctr" anchorCtr="0">
            <a:noAutofit/>
          </a:bodyPr>
          <a:lstStyle/>
          <a:p>
            <a:pPr marL="0" indent="0" algn="ctr">
              <a:spcBef>
                <a:spcPts val="1000"/>
              </a:spcBef>
              <a:buNone/>
            </a:pPr>
            <a:r>
              <a:rPr lang="en-US" sz="2000" i="1">
                <a:solidFill>
                  <a:srgbClr val="38761D"/>
                </a:solidFill>
                <a:latin typeface="Comic Sans MS"/>
                <a:ea typeface="Comic Sans MS"/>
                <a:cs typeface="Comic Sans MS"/>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5340B-8D2E-4043-A1CD-D0BA433E39BD}"/>
              </a:ext>
            </a:extLst>
          </p:cNvPr>
          <p:cNvSpPr>
            <a:spLocks noGrp="1"/>
          </p:cNvSpPr>
          <p:nvPr>
            <p:ph type="body" idx="1"/>
          </p:nvPr>
        </p:nvSpPr>
        <p:spPr>
          <a:xfrm>
            <a:off x="550" y="1203275"/>
            <a:ext cx="3479200" cy="3416400"/>
          </a:xfrm>
        </p:spPr>
        <p:txBody>
          <a:bodyPr spcFirstLastPara="1" wrap="square" lIns="91425" tIns="91425" rIns="91425" bIns="91425" anchor="ctr" anchorCtr="0">
            <a:noAutofit/>
          </a:bodyPr>
          <a:lstStyle/>
          <a:p>
            <a:pPr marL="139700" indent="0" algn="ctr">
              <a:lnSpc>
                <a:spcPct val="114999"/>
              </a:lnSpc>
              <a:buNone/>
            </a:pPr>
            <a:r>
              <a:rPr lang="en-US" sz="2800" b="1">
                <a:solidFill>
                  <a:srgbClr val="004832"/>
                </a:solidFill>
              </a:rPr>
              <a:t>About</a:t>
            </a:r>
            <a:r>
              <a:rPr lang="en-US" sz="2800"/>
              <a:t> </a:t>
            </a:r>
            <a:r>
              <a:rPr lang="en-US" sz="2800" b="1">
                <a:solidFill>
                  <a:srgbClr val="004832"/>
                </a:solidFill>
              </a:rPr>
              <a:t>Data</a:t>
            </a:r>
            <a:endParaRPr lang="en-US" sz="2800"/>
          </a:p>
          <a:p>
            <a:pPr algn="ctr">
              <a:lnSpc>
                <a:spcPct val="114999"/>
              </a:lnSpc>
            </a:pPr>
            <a:endParaRPr lang="en-US" sz="2800"/>
          </a:p>
        </p:txBody>
      </p:sp>
      <p:sp>
        <p:nvSpPr>
          <p:cNvPr id="4" name="Text Placeholder 3">
            <a:extLst>
              <a:ext uri="{FF2B5EF4-FFF2-40B4-BE49-F238E27FC236}">
                <a16:creationId xmlns:a16="http://schemas.microsoft.com/office/drawing/2014/main" id="{F196FB2A-88C6-4DAE-9285-6C54D9B24906}"/>
              </a:ext>
            </a:extLst>
          </p:cNvPr>
          <p:cNvSpPr>
            <a:spLocks noGrp="1"/>
          </p:cNvSpPr>
          <p:nvPr>
            <p:ph type="body" idx="2"/>
          </p:nvPr>
        </p:nvSpPr>
        <p:spPr>
          <a:xfrm>
            <a:off x="3378250" y="752425"/>
            <a:ext cx="4679350" cy="3664050"/>
          </a:xfrm>
        </p:spPr>
        <p:txBody>
          <a:bodyPr/>
          <a:lstStyle/>
          <a:p>
            <a:pPr marL="139700" indent="0">
              <a:lnSpc>
                <a:spcPct val="105000"/>
              </a:lnSpc>
              <a:buNone/>
            </a:pPr>
            <a:r>
              <a:rPr lang="en-US">
                <a:solidFill>
                  <a:schemeClr val="tx1">
                    <a:lumMod val="75000"/>
                    <a:lumOff val="25000"/>
                  </a:schemeClr>
                </a:solidFill>
              </a:rPr>
              <a:t>To begin with we are considering NVIDIA stock prices for at most 2 years, ranging from 2016 to 2018</a:t>
            </a:r>
          </a:p>
          <a:p>
            <a:pPr marL="139700" indent="0">
              <a:lnSpc>
                <a:spcPct val="105000"/>
              </a:lnSpc>
              <a:spcBef>
                <a:spcPts val="1600"/>
              </a:spcBef>
              <a:buNone/>
            </a:pPr>
            <a:r>
              <a:rPr lang="en-US" b="1">
                <a:solidFill>
                  <a:schemeClr val="tx1">
                    <a:lumMod val="75000"/>
                    <a:lumOff val="25000"/>
                  </a:schemeClr>
                </a:solidFill>
              </a:rPr>
              <a:t>Data Definition:</a:t>
            </a:r>
          </a:p>
          <a:p>
            <a:pPr indent="-330200">
              <a:lnSpc>
                <a:spcPct val="105000"/>
              </a:lnSpc>
              <a:spcBef>
                <a:spcPts val="1600"/>
              </a:spcBef>
              <a:buFont typeface="Wingdings,Sans-Serif"/>
              <a:buChar char="Ø"/>
            </a:pPr>
            <a:r>
              <a:rPr lang="en-US">
                <a:solidFill>
                  <a:schemeClr val="tx1">
                    <a:lumMod val="75000"/>
                    <a:lumOff val="25000"/>
                  </a:schemeClr>
                </a:solidFill>
              </a:rPr>
              <a:t>Date: </a:t>
            </a:r>
            <a:r>
              <a:rPr lang="en-US" sz="1200">
                <a:solidFill>
                  <a:schemeClr val="tx1">
                    <a:lumMod val="75000"/>
                    <a:lumOff val="25000"/>
                  </a:schemeClr>
                </a:solidFill>
              </a:rPr>
              <a:t>Date of trading day</a:t>
            </a:r>
          </a:p>
          <a:p>
            <a:pPr indent="-330200">
              <a:lnSpc>
                <a:spcPct val="105000"/>
              </a:lnSpc>
              <a:buFont typeface="Wingdings,Sans-Serif"/>
              <a:buChar char="Ø"/>
            </a:pPr>
            <a:r>
              <a:rPr lang="en-US">
                <a:solidFill>
                  <a:schemeClr val="tx1">
                    <a:lumMod val="75000"/>
                    <a:lumOff val="25000"/>
                  </a:schemeClr>
                </a:solidFill>
              </a:rPr>
              <a:t>High: </a:t>
            </a:r>
            <a:r>
              <a:rPr lang="en-US" sz="1200">
                <a:solidFill>
                  <a:schemeClr val="tx1">
                    <a:lumMod val="75000"/>
                    <a:lumOff val="25000"/>
                  </a:schemeClr>
                </a:solidFill>
              </a:rPr>
              <a:t>Highest Price of Stock on that day </a:t>
            </a:r>
          </a:p>
          <a:p>
            <a:pPr indent="-330200">
              <a:lnSpc>
                <a:spcPct val="105000"/>
              </a:lnSpc>
              <a:buFont typeface="Wingdings,Sans-Serif"/>
              <a:buChar char="Ø"/>
            </a:pPr>
            <a:r>
              <a:rPr lang="en-US">
                <a:solidFill>
                  <a:schemeClr val="tx1">
                    <a:lumMod val="75000"/>
                    <a:lumOff val="25000"/>
                  </a:schemeClr>
                </a:solidFill>
              </a:rPr>
              <a:t>Low: </a:t>
            </a:r>
            <a:r>
              <a:rPr lang="en-US" sz="1200">
                <a:solidFill>
                  <a:schemeClr val="tx1">
                    <a:lumMod val="75000"/>
                    <a:lumOff val="25000"/>
                  </a:schemeClr>
                </a:solidFill>
              </a:rPr>
              <a:t>Lowest Price of Stock on that day</a:t>
            </a:r>
            <a:r>
              <a:rPr lang="en-US">
                <a:solidFill>
                  <a:schemeClr val="tx1">
                    <a:lumMod val="75000"/>
                    <a:lumOff val="25000"/>
                  </a:schemeClr>
                </a:solidFill>
              </a:rPr>
              <a:t> </a:t>
            </a:r>
          </a:p>
          <a:p>
            <a:pPr indent="-330200">
              <a:lnSpc>
                <a:spcPct val="105000"/>
              </a:lnSpc>
              <a:buFont typeface="Wingdings,Sans-Serif"/>
              <a:buChar char="Ø"/>
            </a:pPr>
            <a:r>
              <a:rPr lang="en-US">
                <a:solidFill>
                  <a:schemeClr val="tx1">
                    <a:lumMod val="75000"/>
                    <a:lumOff val="25000"/>
                  </a:schemeClr>
                </a:solidFill>
              </a:rPr>
              <a:t>Open: </a:t>
            </a:r>
            <a:r>
              <a:rPr lang="en-US" sz="1200">
                <a:solidFill>
                  <a:schemeClr val="tx1">
                    <a:lumMod val="75000"/>
                    <a:lumOff val="25000"/>
                  </a:schemeClr>
                </a:solidFill>
              </a:rPr>
              <a:t>Opening Price of Stock on that day</a:t>
            </a:r>
            <a:r>
              <a:rPr lang="en-US">
                <a:solidFill>
                  <a:schemeClr val="tx1">
                    <a:lumMod val="75000"/>
                    <a:lumOff val="25000"/>
                  </a:schemeClr>
                </a:solidFill>
              </a:rPr>
              <a:t> </a:t>
            </a:r>
          </a:p>
          <a:p>
            <a:pPr indent="-330200">
              <a:lnSpc>
                <a:spcPct val="105000"/>
              </a:lnSpc>
              <a:buFont typeface="Wingdings,Sans-Serif"/>
              <a:buChar char="Ø"/>
            </a:pPr>
            <a:r>
              <a:rPr lang="en-US">
                <a:solidFill>
                  <a:schemeClr val="tx1">
                    <a:lumMod val="75000"/>
                    <a:lumOff val="25000"/>
                  </a:schemeClr>
                </a:solidFill>
              </a:rPr>
              <a:t>Close: </a:t>
            </a:r>
            <a:r>
              <a:rPr lang="en-US" sz="1200">
                <a:solidFill>
                  <a:schemeClr val="tx1">
                    <a:lumMod val="75000"/>
                    <a:lumOff val="25000"/>
                  </a:schemeClr>
                </a:solidFill>
              </a:rPr>
              <a:t>Closing Price of Stock on that day</a:t>
            </a:r>
          </a:p>
          <a:p>
            <a:pPr indent="-330200">
              <a:lnSpc>
                <a:spcPct val="105000"/>
              </a:lnSpc>
              <a:buFont typeface="Wingdings,Sans-Serif"/>
              <a:buChar char="Ø"/>
            </a:pPr>
            <a:r>
              <a:rPr lang="en-US">
                <a:solidFill>
                  <a:schemeClr val="tx1">
                    <a:lumMod val="75000"/>
                    <a:lumOff val="25000"/>
                  </a:schemeClr>
                </a:solidFill>
              </a:rPr>
              <a:t>Volume: </a:t>
            </a:r>
            <a:r>
              <a:rPr lang="en-US" sz="1200">
                <a:solidFill>
                  <a:schemeClr val="tx1">
                    <a:lumMod val="75000"/>
                    <a:lumOff val="25000"/>
                  </a:schemeClr>
                </a:solidFill>
              </a:rPr>
              <a:t>Number of shares or contracts traded in a security or an entire market during a given period.</a:t>
            </a:r>
            <a:r>
              <a:rPr lang="en-US">
                <a:solidFill>
                  <a:schemeClr val="tx1">
                    <a:lumMod val="75000"/>
                    <a:lumOff val="25000"/>
                  </a:schemeClr>
                </a:solidFill>
              </a:rPr>
              <a:t> </a:t>
            </a:r>
          </a:p>
          <a:p>
            <a:pPr indent="-330200">
              <a:lnSpc>
                <a:spcPct val="105000"/>
              </a:lnSpc>
              <a:buFont typeface="Wingdings,Sans-Serif"/>
              <a:buChar char="Ø"/>
            </a:pPr>
            <a:r>
              <a:rPr lang="en-US">
                <a:solidFill>
                  <a:schemeClr val="tx1">
                    <a:lumMod val="75000"/>
                    <a:lumOff val="25000"/>
                  </a:schemeClr>
                </a:solidFill>
              </a:rPr>
              <a:t>Adj Close: </a:t>
            </a:r>
            <a:r>
              <a:rPr lang="en-US" sz="1200">
                <a:solidFill>
                  <a:schemeClr val="tx1">
                    <a:lumMod val="75000"/>
                    <a:lumOff val="25000"/>
                  </a:schemeClr>
                </a:solidFill>
              </a:rPr>
              <a:t>Adjusted closing price amends a stock's closing price to accurately reflect that stock's value after accounting for any corporate actions</a:t>
            </a:r>
          </a:p>
          <a:p>
            <a:pPr>
              <a:lnSpc>
                <a:spcPct val="105000"/>
              </a:lnSpc>
              <a:spcBef>
                <a:spcPts val="1600"/>
              </a:spcBef>
            </a:pPr>
            <a:endParaRPr lang="en-US" sz="1200">
              <a:solidFill>
                <a:schemeClr val="tx1">
                  <a:lumMod val="75000"/>
                  <a:lumOff val="25000"/>
                </a:schemeClr>
              </a:solidFill>
            </a:endParaRPr>
          </a:p>
          <a:p>
            <a:pPr>
              <a:lnSpc>
                <a:spcPct val="105000"/>
              </a:lnSpc>
              <a:spcBef>
                <a:spcPts val="1000"/>
              </a:spcBef>
              <a:spcAft>
                <a:spcPts val="1600"/>
              </a:spcAft>
            </a:pPr>
            <a:endParaRPr lang="en-US">
              <a:solidFill>
                <a:schemeClr val="tx1">
                  <a:lumMod val="75000"/>
                  <a:lumOff val="25000"/>
                </a:schemeClr>
              </a:solidFill>
            </a:endParaRPr>
          </a:p>
          <a:p>
            <a:pPr>
              <a:lnSpc>
                <a:spcPct val="100000"/>
              </a:lnSpc>
            </a:pPr>
            <a:endParaRPr lang="en-US">
              <a:solidFill>
                <a:schemeClr val="tx1">
                  <a:lumMod val="75000"/>
                  <a:lumOff val="25000"/>
                </a:schemeClr>
              </a:solidFill>
            </a:endParaRPr>
          </a:p>
          <a:p>
            <a:pPr>
              <a:lnSpc>
                <a:spcPct val="114999"/>
              </a:lnSpc>
            </a:pPr>
            <a:endParaRPr lang="en-US">
              <a:solidFill>
                <a:schemeClr val="tx1">
                  <a:lumMod val="75000"/>
                  <a:lumOff val="25000"/>
                </a:schemeClr>
              </a:solidFill>
            </a:endParaRPr>
          </a:p>
        </p:txBody>
      </p:sp>
    </p:spTree>
    <p:extLst>
      <p:ext uri="{BB962C8B-B14F-4D97-AF65-F5344CB8AC3E}">
        <p14:creationId xmlns:p14="http://schemas.microsoft.com/office/powerpoint/2010/main" val="3100283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550" y="25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832"/>
                </a:solidFill>
                <a:latin typeface="Arial"/>
                <a:ea typeface="Arial"/>
                <a:cs typeface="Arial"/>
                <a:sym typeface="Arial"/>
              </a:rPr>
              <a:t>S&amp;P-500</a:t>
            </a:r>
            <a:endParaRPr lang="en-US" b="1">
              <a:solidFill>
                <a:srgbClr val="004832"/>
              </a:solidFill>
              <a:latin typeface="Arial"/>
              <a:ea typeface="Arial"/>
              <a:cs typeface="Arial"/>
            </a:endParaRPr>
          </a:p>
        </p:txBody>
      </p:sp>
      <p:sp>
        <p:nvSpPr>
          <p:cNvPr id="90" name="Google Shape;90;p18"/>
          <p:cNvSpPr txBox="1">
            <a:spLocks noGrp="1"/>
          </p:cNvSpPr>
          <p:nvPr>
            <p:ph type="body" idx="1"/>
          </p:nvPr>
        </p:nvSpPr>
        <p:spPr>
          <a:xfrm>
            <a:off x="267135" y="599240"/>
            <a:ext cx="7073820" cy="1329647"/>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 sz="1400">
                <a:solidFill>
                  <a:schemeClr val="tx1"/>
                </a:solidFill>
              </a:rPr>
              <a:t>S&amp;P 500- The S&amp;P 500, or just the S&amp;P is a stock market index that measures the stock performance of 500 large companies listed on stock exchanges in the United States. It is one of the most commonly followed equity indices, and many consider it to be one of the best representations of the U.S. stock market</a:t>
            </a:r>
            <a:r>
              <a:rPr lang="en" sz="1600">
                <a:solidFill>
                  <a:schemeClr val="tx1"/>
                </a:solidFill>
              </a:rPr>
              <a:t>.</a:t>
            </a:r>
            <a:endParaRPr lang="en">
              <a:solidFill>
                <a:schemeClr val="tx1"/>
              </a:solidFill>
            </a:endParaRPr>
          </a:p>
          <a:p>
            <a:pPr marL="0" lvl="0" indent="0">
              <a:buNone/>
            </a:pPr>
            <a:endParaRPr lang="en" sz="1600">
              <a:solidFill>
                <a:schemeClr val="tx1"/>
              </a:solidFill>
            </a:endParaRPr>
          </a:p>
          <a:p>
            <a:pPr marL="0" lvl="0" indent="0">
              <a:spcBef>
                <a:spcPts val="1600"/>
              </a:spcBef>
              <a:buNone/>
            </a:pPr>
            <a:endParaRPr sz="1200">
              <a:solidFill>
                <a:schemeClr val="tx1"/>
              </a:solidFill>
            </a:endParaRPr>
          </a:p>
          <a:p>
            <a:pPr marL="0" lvl="0" indent="0" algn="l" rtl="0">
              <a:spcBef>
                <a:spcPts val="1600"/>
              </a:spcBef>
              <a:spcAft>
                <a:spcPts val="1600"/>
              </a:spcAft>
              <a:buNone/>
            </a:pPr>
            <a:endParaRPr sz="1200">
              <a:solidFill>
                <a:schemeClr val="tx1"/>
              </a:solidFill>
            </a:endParaRPr>
          </a:p>
        </p:txBody>
      </p:sp>
      <p:pic>
        <p:nvPicPr>
          <p:cNvPr id="2" name="Picture 1">
            <a:extLst>
              <a:ext uri="{FF2B5EF4-FFF2-40B4-BE49-F238E27FC236}">
                <a16:creationId xmlns:a16="http://schemas.microsoft.com/office/drawing/2014/main" id="{864EE1C8-4DDE-48BF-B9CB-ECCFF38C631D}"/>
              </a:ext>
            </a:extLst>
          </p:cNvPr>
          <p:cNvPicPr>
            <a:picLocks noChangeAspect="1"/>
          </p:cNvPicPr>
          <p:nvPr/>
        </p:nvPicPr>
        <p:blipFill>
          <a:blip r:embed="rId3"/>
          <a:stretch>
            <a:fillRect/>
          </a:stretch>
        </p:blipFill>
        <p:spPr>
          <a:xfrm>
            <a:off x="4793840" y="1752196"/>
            <a:ext cx="3659727" cy="3148080"/>
          </a:xfrm>
          <a:prstGeom prst="rect">
            <a:avLst/>
          </a:prstGeom>
        </p:spPr>
      </p:pic>
      <p:sp>
        <p:nvSpPr>
          <p:cNvPr id="3" name="TextBox 2">
            <a:extLst>
              <a:ext uri="{FF2B5EF4-FFF2-40B4-BE49-F238E27FC236}">
                <a16:creationId xmlns:a16="http://schemas.microsoft.com/office/drawing/2014/main" id="{CBEF314A-9450-4C42-937B-BBDB4797EE66}"/>
              </a:ext>
            </a:extLst>
          </p:cNvPr>
          <p:cNvSpPr txBox="1"/>
          <p:nvPr/>
        </p:nvSpPr>
        <p:spPr>
          <a:xfrm>
            <a:off x="195826" y="2035889"/>
            <a:ext cx="4373919" cy="2362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 sz="1300" b="1"/>
              <a:t>NVDA Stock prices correlate with S&amp;P 500 Data</a:t>
            </a:r>
            <a:endParaRPr lang="en-US" sz="1300"/>
          </a:p>
          <a:p>
            <a:pPr marL="285750" indent="-285750">
              <a:lnSpc>
                <a:spcPct val="114999"/>
              </a:lnSpc>
              <a:buFont typeface="Wingdings,Sans-Serif"/>
              <a:buChar char="Ø"/>
            </a:pPr>
            <a:r>
              <a:rPr lang="en-US" sz="1300"/>
              <a:t>S&amp;P Open- Cumulative opening price of all S&amp;P 500</a:t>
            </a:r>
          </a:p>
          <a:p>
            <a:pPr marL="285750" indent="-285750">
              <a:lnSpc>
                <a:spcPct val="114999"/>
              </a:lnSpc>
              <a:buFont typeface="Wingdings,Sans-Serif"/>
              <a:buChar char="Ø"/>
            </a:pPr>
            <a:endParaRPr lang="en-US" sz="1300"/>
          </a:p>
          <a:p>
            <a:pPr marL="285750" indent="-285750">
              <a:lnSpc>
                <a:spcPct val="114999"/>
              </a:lnSpc>
              <a:buFont typeface="Wingdings,Sans-Serif"/>
              <a:buChar char="Ø"/>
            </a:pPr>
            <a:r>
              <a:rPr lang="en-US" sz="1300"/>
              <a:t>S&amp;P Close - Cumulative closing price of all S&amp;P 500</a:t>
            </a:r>
          </a:p>
          <a:p>
            <a:pPr marL="285750" indent="-285750">
              <a:lnSpc>
                <a:spcPct val="114999"/>
              </a:lnSpc>
              <a:buFont typeface="Wingdings,Sans-Serif"/>
              <a:buChar char="Ø"/>
            </a:pPr>
            <a:endParaRPr lang="en-US" sz="1300"/>
          </a:p>
          <a:p>
            <a:pPr marL="285750" indent="-285750">
              <a:lnSpc>
                <a:spcPct val="114999"/>
              </a:lnSpc>
              <a:buFont typeface="Wingdings,Sans-Serif"/>
              <a:buChar char="Ø"/>
            </a:pPr>
            <a:r>
              <a:rPr lang="en-US" sz="1300"/>
              <a:t>S&amp;P High-   Cumulative high price of all the S&amp;P 500</a:t>
            </a:r>
          </a:p>
          <a:p>
            <a:pPr marL="285750" indent="-285750">
              <a:lnSpc>
                <a:spcPct val="114999"/>
              </a:lnSpc>
              <a:buFont typeface="Wingdings,Sans-Serif"/>
              <a:buChar char="Ø"/>
            </a:pPr>
            <a:endParaRPr lang="en-US" sz="1300"/>
          </a:p>
          <a:p>
            <a:pPr marL="285750" indent="-285750">
              <a:lnSpc>
                <a:spcPct val="114999"/>
              </a:lnSpc>
              <a:buFont typeface="Wingdings,Sans-Serif"/>
              <a:buChar char="Ø"/>
            </a:pPr>
            <a:r>
              <a:rPr lang="en-US" sz="1300"/>
              <a:t>S&amp;P Low-    Cumulative low price of all the S&amp;P 500</a:t>
            </a:r>
          </a:p>
          <a:p>
            <a:pPr>
              <a:lnSpc>
                <a:spcPct val="114999"/>
              </a:lnSpc>
            </a:pPr>
            <a:endParaRPr lang="en-US" sz="1300"/>
          </a:p>
          <a:p>
            <a:endParaRPr lang="en-US"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generated with very high confidence">
            <a:extLst>
              <a:ext uri="{FF2B5EF4-FFF2-40B4-BE49-F238E27FC236}">
                <a16:creationId xmlns:a16="http://schemas.microsoft.com/office/drawing/2014/main" id="{58FB6B3A-CF82-4D6C-87E2-82AF0B2B84DB}"/>
              </a:ext>
            </a:extLst>
          </p:cNvPr>
          <p:cNvPicPr>
            <a:picLocks noChangeAspect="1"/>
          </p:cNvPicPr>
          <p:nvPr/>
        </p:nvPicPr>
        <p:blipFill>
          <a:blip r:embed="rId2"/>
          <a:stretch>
            <a:fillRect/>
          </a:stretch>
        </p:blipFill>
        <p:spPr>
          <a:xfrm>
            <a:off x="794" y="712672"/>
            <a:ext cx="7669212" cy="4153926"/>
          </a:xfrm>
          <a:prstGeom prst="rect">
            <a:avLst/>
          </a:prstGeom>
        </p:spPr>
      </p:pic>
    </p:spTree>
    <p:extLst>
      <p:ext uri="{BB962C8B-B14F-4D97-AF65-F5344CB8AC3E}">
        <p14:creationId xmlns:p14="http://schemas.microsoft.com/office/powerpoint/2010/main" val="79003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5340B-8D2E-4043-A1CD-D0BA433E39BD}"/>
              </a:ext>
            </a:extLst>
          </p:cNvPr>
          <p:cNvSpPr>
            <a:spLocks noGrp="1"/>
          </p:cNvSpPr>
          <p:nvPr>
            <p:ph type="body" idx="1"/>
          </p:nvPr>
        </p:nvSpPr>
        <p:spPr>
          <a:xfrm>
            <a:off x="550" y="1203275"/>
            <a:ext cx="3479200" cy="3416400"/>
          </a:xfrm>
        </p:spPr>
        <p:txBody>
          <a:bodyPr spcFirstLastPara="1" wrap="square" lIns="91425" tIns="91425" rIns="91425" bIns="91425" anchor="ctr" anchorCtr="0">
            <a:noAutofit/>
          </a:bodyPr>
          <a:lstStyle/>
          <a:p>
            <a:pPr marL="139700" indent="0" algn="ctr">
              <a:lnSpc>
                <a:spcPct val="114999"/>
              </a:lnSpc>
              <a:buNone/>
            </a:pPr>
            <a:r>
              <a:rPr lang="en" sz="2800" b="1">
                <a:solidFill>
                  <a:srgbClr val="004832"/>
                </a:solidFill>
              </a:rPr>
              <a:t>ADS Index</a:t>
            </a:r>
            <a:endParaRPr lang="en-US"/>
          </a:p>
          <a:p>
            <a:pPr algn="ctr">
              <a:lnSpc>
                <a:spcPct val="114999"/>
              </a:lnSpc>
            </a:pPr>
            <a:endParaRPr lang="en-US" sz="2800"/>
          </a:p>
        </p:txBody>
      </p:sp>
      <p:sp>
        <p:nvSpPr>
          <p:cNvPr id="4" name="Text Placeholder 3">
            <a:extLst>
              <a:ext uri="{FF2B5EF4-FFF2-40B4-BE49-F238E27FC236}">
                <a16:creationId xmlns:a16="http://schemas.microsoft.com/office/drawing/2014/main" id="{F196FB2A-88C6-4DAE-9285-6C54D9B24906}"/>
              </a:ext>
            </a:extLst>
          </p:cNvPr>
          <p:cNvSpPr>
            <a:spLocks noGrp="1"/>
          </p:cNvSpPr>
          <p:nvPr>
            <p:ph type="body" idx="2"/>
          </p:nvPr>
        </p:nvSpPr>
        <p:spPr>
          <a:xfrm>
            <a:off x="3610837" y="898622"/>
            <a:ext cx="4679350" cy="3504562"/>
          </a:xfrm>
        </p:spPr>
        <p:txBody>
          <a:bodyPr/>
          <a:lstStyle/>
          <a:p>
            <a:pPr marL="425450" indent="-285750">
              <a:lnSpc>
                <a:spcPct val="105000"/>
              </a:lnSpc>
              <a:buFont typeface="Wingdings"/>
              <a:buChar char="Ø"/>
            </a:pPr>
            <a:r>
              <a:rPr lang="en-US" b="1">
                <a:highlight>
                  <a:srgbClr val="FFFFFF"/>
                </a:highlight>
              </a:rPr>
              <a:t>ADS-Index</a:t>
            </a:r>
            <a:r>
              <a:rPr lang="en-US">
                <a:highlight>
                  <a:srgbClr val="FFFFFF"/>
                </a:highlight>
              </a:rPr>
              <a:t>: The Aruoba-Diebold-Scotti business conditions index is designed to track real business conditions at high observation frequency. The average value of the ADS index is zero. </a:t>
            </a:r>
          </a:p>
          <a:p>
            <a:pPr marL="425450" indent="-285750">
              <a:lnSpc>
                <a:spcPct val="105000"/>
              </a:lnSpc>
              <a:buFont typeface="Wingdings"/>
              <a:buChar char="Ø"/>
            </a:pPr>
            <a:endParaRPr lang="en-US">
              <a:solidFill>
                <a:srgbClr val="595959"/>
              </a:solidFill>
              <a:highlight>
                <a:srgbClr val="FFFFFF"/>
              </a:highlight>
            </a:endParaRPr>
          </a:p>
          <a:p>
            <a:pPr marL="425450" indent="-285750">
              <a:lnSpc>
                <a:spcPct val="105000"/>
              </a:lnSpc>
              <a:buFont typeface="Wingdings"/>
              <a:buChar char="Ø"/>
            </a:pPr>
            <a:r>
              <a:rPr lang="en-US" b="1">
                <a:highlight>
                  <a:srgbClr val="FFFFFF"/>
                </a:highlight>
              </a:rPr>
              <a:t>Progressively bigger positive values</a:t>
            </a:r>
            <a:r>
              <a:rPr lang="en-US">
                <a:highlight>
                  <a:srgbClr val="FFFFFF"/>
                </a:highlight>
              </a:rPr>
              <a:t> indicate progressively </a:t>
            </a:r>
            <a:r>
              <a:rPr lang="en-US" b="1">
                <a:highlight>
                  <a:srgbClr val="FFFFFF"/>
                </a:highlight>
              </a:rPr>
              <a:t>better-than-average conditions</a:t>
            </a:r>
            <a:r>
              <a:rPr lang="en-US">
                <a:highlight>
                  <a:srgbClr val="FFFFFF"/>
                </a:highlight>
              </a:rPr>
              <a:t>, whereas progressively more negative values indicate progressively worse-than-average conditions. </a:t>
            </a:r>
          </a:p>
          <a:p>
            <a:pPr marL="425450" indent="-285750">
              <a:lnSpc>
                <a:spcPct val="105000"/>
              </a:lnSpc>
              <a:buFont typeface="Wingdings"/>
              <a:buChar char="Ø"/>
            </a:pPr>
            <a:endParaRPr lang="en-US">
              <a:highlight>
                <a:srgbClr val="FFFFFF"/>
              </a:highlight>
            </a:endParaRPr>
          </a:p>
          <a:p>
            <a:pPr marL="425450" indent="-285750">
              <a:lnSpc>
                <a:spcPct val="105000"/>
              </a:lnSpc>
              <a:buFont typeface="Wingdings"/>
              <a:buChar char="Ø"/>
            </a:pPr>
            <a:r>
              <a:rPr lang="en-US">
                <a:highlight>
                  <a:srgbClr val="FFFFFF"/>
                </a:highlight>
              </a:rPr>
              <a:t>The ADS index may be used to compare business conditions at different times.</a:t>
            </a:r>
            <a:endParaRPr lang="en-US">
              <a:solidFill>
                <a:srgbClr val="595959"/>
              </a:solidFill>
              <a:highlight>
                <a:srgbClr val="FFFFFF"/>
              </a:highlight>
            </a:endParaRPr>
          </a:p>
          <a:p>
            <a:pPr marL="425450" indent="-285750">
              <a:lnSpc>
                <a:spcPct val="105000"/>
              </a:lnSpc>
              <a:buFont typeface="Wingdings"/>
              <a:buChar char="Ø"/>
            </a:pPr>
            <a:endParaRPr lang="en-US">
              <a:solidFill>
                <a:srgbClr val="595959"/>
              </a:solidFill>
              <a:highlight>
                <a:srgbClr val="FFFFFF"/>
              </a:highlight>
            </a:endParaRPr>
          </a:p>
          <a:p>
            <a:pPr>
              <a:lnSpc>
                <a:spcPct val="105000"/>
              </a:lnSpc>
              <a:spcBef>
                <a:spcPts val="1600"/>
              </a:spcBef>
            </a:pPr>
            <a:endParaRPr lang="en-US" sz="1200">
              <a:solidFill>
                <a:schemeClr val="tx1">
                  <a:lumMod val="75000"/>
                  <a:lumOff val="25000"/>
                </a:schemeClr>
              </a:solidFill>
            </a:endParaRPr>
          </a:p>
          <a:p>
            <a:pPr>
              <a:lnSpc>
                <a:spcPct val="105000"/>
              </a:lnSpc>
              <a:spcBef>
                <a:spcPts val="1000"/>
              </a:spcBef>
              <a:spcAft>
                <a:spcPts val="1600"/>
              </a:spcAft>
              <a:buFont typeface="Wingdings"/>
              <a:buChar char="Ø"/>
            </a:pPr>
            <a:endParaRPr lang="en-US">
              <a:solidFill>
                <a:schemeClr val="tx1">
                  <a:lumMod val="75000"/>
                  <a:lumOff val="25000"/>
                </a:schemeClr>
              </a:solidFill>
            </a:endParaRPr>
          </a:p>
          <a:p>
            <a:pPr>
              <a:lnSpc>
                <a:spcPct val="100000"/>
              </a:lnSpc>
            </a:pPr>
            <a:endParaRPr lang="en-US">
              <a:solidFill>
                <a:schemeClr val="tx1">
                  <a:lumMod val="75000"/>
                  <a:lumOff val="25000"/>
                </a:schemeClr>
              </a:solidFill>
            </a:endParaRPr>
          </a:p>
          <a:p>
            <a:pPr>
              <a:lnSpc>
                <a:spcPct val="114999"/>
              </a:lnSpc>
            </a:pPr>
            <a:endParaRPr lang="en-US">
              <a:solidFill>
                <a:schemeClr val="tx1">
                  <a:lumMod val="75000"/>
                  <a:lumOff val="25000"/>
                </a:schemeClr>
              </a:solidFill>
            </a:endParaRPr>
          </a:p>
        </p:txBody>
      </p:sp>
    </p:spTree>
    <p:extLst>
      <p:ext uri="{BB962C8B-B14F-4D97-AF65-F5344CB8AC3E}">
        <p14:creationId xmlns:p14="http://schemas.microsoft.com/office/powerpoint/2010/main" val="301027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550" y="197375"/>
            <a:ext cx="8520600" cy="572700"/>
          </a:xfrm>
          <a:prstGeom prst="rect">
            <a:avLst/>
          </a:prstGeom>
        </p:spPr>
        <p:txBody>
          <a:bodyPr spcFirstLastPara="1" wrap="square" lIns="91425" tIns="91425" rIns="91425" bIns="91425" anchor="t" anchorCtr="0">
            <a:noAutofit/>
          </a:bodyPr>
          <a:lstStyle/>
          <a:p>
            <a:r>
              <a:rPr lang="en" b="1">
                <a:solidFill>
                  <a:srgbClr val="004832"/>
                </a:solidFill>
              </a:rPr>
              <a:t>Exploratory Data Analysis</a:t>
            </a:r>
            <a:endParaRPr lang="en-US" b="1">
              <a:solidFill>
                <a:srgbClr val="004832"/>
              </a:solidFill>
            </a:endParaRPr>
          </a:p>
        </p:txBody>
      </p:sp>
      <p:pic>
        <p:nvPicPr>
          <p:cNvPr id="3" name="Picture 2" descr="A close up of text on a white background&#10;&#10;Description automatically generated">
            <a:extLst>
              <a:ext uri="{FF2B5EF4-FFF2-40B4-BE49-F238E27FC236}">
                <a16:creationId xmlns:a16="http://schemas.microsoft.com/office/drawing/2014/main" id="{6390EE1A-9E14-4073-A5FB-8D36186611C0}"/>
              </a:ext>
            </a:extLst>
          </p:cNvPr>
          <p:cNvPicPr>
            <a:picLocks noChangeAspect="1"/>
          </p:cNvPicPr>
          <p:nvPr/>
        </p:nvPicPr>
        <p:blipFill>
          <a:blip r:embed="rId3"/>
          <a:stretch>
            <a:fillRect/>
          </a:stretch>
        </p:blipFill>
        <p:spPr>
          <a:xfrm>
            <a:off x="61912" y="884171"/>
            <a:ext cx="8004175" cy="401226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48</Slides>
  <Notes>24</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Simple Light</vt:lpstr>
      <vt:lpstr>PowerPoint Presentation</vt:lpstr>
      <vt:lpstr>    Why NVDIA</vt:lpstr>
      <vt:lpstr>PowerPoint Presentation</vt:lpstr>
      <vt:lpstr>NVDA Stock Present Return Index</vt:lpstr>
      <vt:lpstr>PowerPoint Presentation</vt:lpstr>
      <vt:lpstr>S&amp;P-500</vt:lpstr>
      <vt:lpstr>PowerPoint Presentation</vt:lpstr>
      <vt:lpstr>PowerPoint Presentation</vt:lpstr>
      <vt:lpstr>Exploratory Data Analysis</vt:lpstr>
      <vt:lpstr>Box Plot of NVDA Closing Price Per Year</vt:lpstr>
      <vt:lpstr>Graph Representing the Closing Price of NVDA with their Competitors</vt:lpstr>
      <vt:lpstr>CandleStick Visualization </vt:lpstr>
      <vt:lpstr>NVDA OHLC Plot</vt:lpstr>
      <vt:lpstr>PowerPoint Presentation</vt:lpstr>
      <vt:lpstr>Moving Average of NVDA</vt:lpstr>
      <vt:lpstr>PowerPoint Presentation</vt:lpstr>
      <vt:lpstr>PowerPoint Presentation</vt:lpstr>
      <vt:lpstr>PowerPoint Presentation</vt:lpstr>
      <vt:lpstr> Machine Learning Models and Strategies </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Outputs</vt:lpstr>
      <vt:lpstr>Results and Outputs</vt:lpstr>
      <vt:lpstr>PowerPoint Presentation</vt:lpstr>
      <vt:lpstr>PowerPoint Presentation</vt:lpstr>
      <vt:lpstr>Results and Outputs</vt:lpstr>
      <vt:lpstr>PowerPoint Presentation</vt:lpstr>
      <vt:lpstr>PowerPoint Presentation</vt:lpstr>
      <vt:lpstr>Results and Outputs</vt:lpstr>
      <vt:lpstr>Random Forest </vt:lpstr>
      <vt:lpstr>PowerPoint Presentation</vt:lpstr>
      <vt:lpstr>Results and Outputs</vt:lpstr>
      <vt:lpstr>PowerPoint Presentation</vt:lpstr>
      <vt:lpstr>PowerPoint Presentation</vt:lpstr>
      <vt:lpstr>Results and Outputs</vt:lpstr>
      <vt:lpstr>PowerPoint Presentation</vt:lpstr>
      <vt:lpstr>Financial Comparison of Models using Backtesting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Patel</dc:creator>
  <cp:revision>1</cp:revision>
  <dcterms:modified xsi:type="dcterms:W3CDTF">2020-06-20T20:24:44Z</dcterms:modified>
</cp:coreProperties>
</file>